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notesSlides/notesSlide17.xml" ContentType="application/vnd.openxmlformats-officedocument.presentationml.notesSlide+xml"/>
  <Override PartName="/ppt/tags/tag23.xml" ContentType="application/vnd.openxmlformats-officedocument.presentationml.tags+xml"/>
  <Override PartName="/ppt/notesSlides/notesSlide18.xml" ContentType="application/vnd.openxmlformats-officedocument.presentationml.notesSlide+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tags/tag26.xml" ContentType="application/vnd.openxmlformats-officedocument.presentationml.tags+xml"/>
  <Override PartName="/ppt/notesSlides/notesSlide21.xml" ContentType="application/vnd.openxmlformats-officedocument.presentationml.notesSlide+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4"/>
    <p:sldMasterId id="2147483770" r:id="rId5"/>
  </p:sldMasterIdLst>
  <p:notesMasterIdLst>
    <p:notesMasterId r:id="rId39"/>
  </p:notesMasterIdLst>
  <p:handoutMasterIdLst>
    <p:handoutMasterId r:id="rId40"/>
  </p:handoutMasterIdLst>
  <p:sldIdLst>
    <p:sldId id="644" r:id="rId6"/>
    <p:sldId id="645" r:id="rId7"/>
    <p:sldId id="343" r:id="rId8"/>
    <p:sldId id="1206" r:id="rId9"/>
    <p:sldId id="348" r:id="rId10"/>
    <p:sldId id="349" r:id="rId11"/>
    <p:sldId id="2449" r:id="rId12"/>
    <p:sldId id="350" r:id="rId13"/>
    <p:sldId id="351" r:id="rId14"/>
    <p:sldId id="352" r:id="rId15"/>
    <p:sldId id="353" r:id="rId16"/>
    <p:sldId id="354" r:id="rId17"/>
    <p:sldId id="640" r:id="rId18"/>
    <p:sldId id="357" r:id="rId19"/>
    <p:sldId id="358" r:id="rId20"/>
    <p:sldId id="359" r:id="rId21"/>
    <p:sldId id="641" r:id="rId22"/>
    <p:sldId id="1207" r:id="rId23"/>
    <p:sldId id="363" r:id="rId24"/>
    <p:sldId id="642" r:id="rId25"/>
    <p:sldId id="361" r:id="rId26"/>
    <p:sldId id="362" r:id="rId27"/>
    <p:sldId id="1281" r:id="rId28"/>
    <p:sldId id="1282" r:id="rId29"/>
    <p:sldId id="368" r:id="rId30"/>
    <p:sldId id="370" r:id="rId31"/>
    <p:sldId id="1261" r:id="rId32"/>
    <p:sldId id="1262" r:id="rId33"/>
    <p:sldId id="1274" r:id="rId34"/>
    <p:sldId id="1278" r:id="rId35"/>
    <p:sldId id="1230" r:id="rId36"/>
    <p:sldId id="654" r:id="rId37"/>
    <p:sldId id="1283" r:id="rId38"/>
  </p:sldIdLst>
  <p:sldSz cx="9144000" cy="5143500" type="screen16x9"/>
  <p:notesSz cx="6858000" cy="1276350"/>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5: Data Exploration and Profiling" id="{C2F5A733-F750-4B6B-B2BF-8663AFDEEC8C}">
          <p14:sldIdLst>
            <p14:sldId id="644"/>
            <p14:sldId id="645"/>
            <p14:sldId id="343"/>
            <p14:sldId id="1206"/>
            <p14:sldId id="348"/>
            <p14:sldId id="349"/>
            <p14:sldId id="2449"/>
            <p14:sldId id="350"/>
            <p14:sldId id="351"/>
            <p14:sldId id="352"/>
            <p14:sldId id="353"/>
            <p14:sldId id="354"/>
            <p14:sldId id="640"/>
            <p14:sldId id="357"/>
            <p14:sldId id="358"/>
            <p14:sldId id="359"/>
            <p14:sldId id="641"/>
            <p14:sldId id="1207"/>
            <p14:sldId id="363"/>
            <p14:sldId id="642"/>
            <p14:sldId id="361"/>
            <p14:sldId id="362"/>
            <p14:sldId id="1281"/>
            <p14:sldId id="1282"/>
            <p14:sldId id="368"/>
            <p14:sldId id="370"/>
            <p14:sldId id="1261"/>
            <p14:sldId id="1262"/>
            <p14:sldId id="1274"/>
            <p14:sldId id="1278"/>
            <p14:sldId id="1230"/>
            <p14:sldId id="654"/>
            <p14:sldId id="1283"/>
          </p14:sldIdLst>
        </p14:section>
        <p14:section name="Default Section" id="{074AC90B-580A-4F73-8B20-CE5306DE96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aber Fallahpour" initials="SF" lastIdx="6" clrIdx="6">
    <p:extLst>
      <p:ext uri="{19B8F6BF-5375-455C-9EA6-DF929625EA0E}">
        <p15:presenceInfo xmlns:p15="http://schemas.microsoft.com/office/powerpoint/2012/main" userId="S::sfallahpour@altair.com::664f5416-6b20-4563-95ae-861a86cc04dd" providerId="AD"/>
      </p:ext>
    </p:extLst>
  </p:cmAuthor>
  <p:cmAuthor id="1" name="Sommer Abdel-Fattah" initials="SA" lastIdx="102" clrIdx="0">
    <p:extLst>
      <p:ext uri="{19B8F6BF-5375-455C-9EA6-DF929625EA0E}">
        <p15:presenceInfo xmlns:p15="http://schemas.microsoft.com/office/powerpoint/2012/main" userId="S::sabdelfattah@altair.com::613115a0-4c9a-4543-8ba4-2103dbd183e2" providerId="AD"/>
      </p:ext>
    </p:extLst>
  </p:cmAuthor>
  <p:cmAuthor id="2" name="Eric Hart" initials="EH" lastIdx="286" clrIdx="1">
    <p:extLst>
      <p:ext uri="{19B8F6BF-5375-455C-9EA6-DF929625EA0E}">
        <p15:presenceInfo xmlns:p15="http://schemas.microsoft.com/office/powerpoint/2012/main" userId="S::ehart@altair.com::b3168676-f00d-419f-bf9d-76a461804b8d" providerId="AD"/>
      </p:ext>
    </p:extLst>
  </p:cmAuthor>
  <p:cmAuthor id="3" name="Mahshid Shirani" initials="MS" lastIdx="59" clrIdx="2">
    <p:extLst>
      <p:ext uri="{19B8F6BF-5375-455C-9EA6-DF929625EA0E}">
        <p15:presenceInfo xmlns:p15="http://schemas.microsoft.com/office/powerpoint/2012/main" userId="S::mshirani@altair.com::4f7f9605-e2d1-4708-8611-dbccfb4fc944" providerId="AD"/>
      </p:ext>
    </p:extLst>
  </p:cmAuthor>
  <p:cmAuthor id="4" name="Rola El Sebai" initials="RS" lastIdx="61" clrIdx="3">
    <p:extLst>
      <p:ext uri="{19B8F6BF-5375-455C-9EA6-DF929625EA0E}">
        <p15:presenceInfo xmlns:p15="http://schemas.microsoft.com/office/powerpoint/2012/main" userId="S::relsebai@altair.com::9a6f8533-3f79-442f-85af-975a4683067f" providerId="AD"/>
      </p:ext>
    </p:extLst>
  </p:cmAuthor>
  <p:cmAuthor id="5" name="Sabina Stanescu" initials="SS" lastIdx="20" clrIdx="4">
    <p:extLst>
      <p:ext uri="{19B8F6BF-5375-455C-9EA6-DF929625EA0E}">
        <p15:presenceInfo xmlns:p15="http://schemas.microsoft.com/office/powerpoint/2012/main" userId="S::sstanescu@altair.com::5ab432cc-535f-4d3a-a0a4-7efc7bfbce0b" providerId="AD"/>
      </p:ext>
    </p:extLst>
  </p:cmAuthor>
  <p:cmAuthor id="6" name="Huiping Fang" initials="HF" lastIdx="21" clrIdx="5">
    <p:extLst>
      <p:ext uri="{19B8F6BF-5375-455C-9EA6-DF929625EA0E}">
        <p15:presenceInfo xmlns:p15="http://schemas.microsoft.com/office/powerpoint/2012/main" userId="S::hfang@altair.com::7a47338b-7eb3-42be-af0b-75bc0a81a9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A4616"/>
    <a:srgbClr val="2CCCD3"/>
    <a:srgbClr val="FFEDCC"/>
    <a:srgbClr val="FFA300"/>
    <a:srgbClr val="2DCCD3"/>
    <a:srgbClr val="000000"/>
    <a:srgbClr val="A2C76B"/>
    <a:srgbClr val="A2AAAD"/>
    <a:srgbClr val="005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D68EAE-0659-E44B-135B-96D661D65A28}" v="8" dt="2023-01-16T20:14:32.321"/>
    <p1510:client id="{84EFB1CE-54E7-4A7A-A9EC-65F853A79716}" v="1" dt="2023-01-16T20:03:50.447"/>
    <p1510:client id="{E2D5BCE5-7C52-0291-8AAF-724D7B34887B}" v="340" dt="2023-01-16T20:02:10.853"/>
    <p1510:client id="{ED5359FC-F758-CF2F-1136-66E81ED078A6}" v="100" dt="2023-01-16T20:03:04.266"/>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261"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ber Fallahpour" userId="S::sfallahpour@altair.com::b73d4960-20fc-41dc-b4ba-e10ca8a139a1" providerId="AD" clId="Web-{2DD68EAE-0659-E44B-135B-96D661D65A28}"/>
    <pc:docChg chg="delSld modSld modSection">
      <pc:chgData name="Saber Fallahpour" userId="S::sfallahpour@altair.com::b73d4960-20fc-41dc-b4ba-e10ca8a139a1" providerId="AD" clId="Web-{2DD68EAE-0659-E44B-135B-96D661D65A28}" dt="2023-01-16T20:14:32.321" v="7"/>
      <pc:docMkLst>
        <pc:docMk/>
      </pc:docMkLst>
      <pc:sldChg chg="del">
        <pc:chgData name="Saber Fallahpour" userId="S::sfallahpour@altair.com::b73d4960-20fc-41dc-b4ba-e10ca8a139a1" providerId="AD" clId="Web-{2DD68EAE-0659-E44B-135B-96D661D65A28}" dt="2023-01-16T20:12:40.458" v="0"/>
        <pc:sldMkLst>
          <pc:docMk/>
          <pc:sldMk cId="784177756" sldId="2360"/>
        </pc:sldMkLst>
      </pc:sldChg>
      <pc:sldChg chg="del">
        <pc:chgData name="Saber Fallahpour" userId="S::sfallahpour@altair.com::b73d4960-20fc-41dc-b4ba-e10ca8a139a1" providerId="AD" clId="Web-{2DD68EAE-0659-E44B-135B-96D661D65A28}" dt="2023-01-16T20:12:40.458" v="1"/>
        <pc:sldMkLst>
          <pc:docMk/>
          <pc:sldMk cId="1309635338" sldId="2361"/>
        </pc:sldMkLst>
      </pc:sldChg>
      <pc:sldChg chg="del">
        <pc:chgData name="Saber Fallahpour" userId="S::sfallahpour@altair.com::b73d4960-20fc-41dc-b4ba-e10ca8a139a1" providerId="AD" clId="Web-{2DD68EAE-0659-E44B-135B-96D661D65A28}" dt="2023-01-16T20:12:40.474" v="2"/>
        <pc:sldMkLst>
          <pc:docMk/>
          <pc:sldMk cId="1071611707" sldId="2362"/>
        </pc:sldMkLst>
      </pc:sldChg>
      <pc:sldChg chg="del">
        <pc:chgData name="Saber Fallahpour" userId="S::sfallahpour@altair.com::b73d4960-20fc-41dc-b4ba-e10ca8a139a1" providerId="AD" clId="Web-{2DD68EAE-0659-E44B-135B-96D661D65A28}" dt="2023-01-16T20:12:40.490" v="5"/>
        <pc:sldMkLst>
          <pc:docMk/>
          <pc:sldMk cId="756193133" sldId="2363"/>
        </pc:sldMkLst>
      </pc:sldChg>
      <pc:sldChg chg="del">
        <pc:chgData name="Saber Fallahpour" userId="S::sfallahpour@altair.com::b73d4960-20fc-41dc-b4ba-e10ca8a139a1" providerId="AD" clId="Web-{2DD68EAE-0659-E44B-135B-96D661D65A28}" dt="2023-01-16T20:12:40.474" v="4"/>
        <pc:sldMkLst>
          <pc:docMk/>
          <pc:sldMk cId="3412658171" sldId="2721"/>
        </pc:sldMkLst>
      </pc:sldChg>
      <pc:sldChg chg="del">
        <pc:chgData name="Saber Fallahpour" userId="S::sfallahpour@altair.com::b73d4960-20fc-41dc-b4ba-e10ca8a139a1" providerId="AD" clId="Web-{2DD68EAE-0659-E44B-135B-96D661D65A28}" dt="2023-01-16T20:12:40.474" v="3"/>
        <pc:sldMkLst>
          <pc:docMk/>
          <pc:sldMk cId="3001473261" sldId="2722"/>
        </pc:sldMkLst>
      </pc:sldChg>
      <pc:sldChg chg="delSp">
        <pc:chgData name="Saber Fallahpour" userId="S::sfallahpour@altair.com::b73d4960-20fc-41dc-b4ba-e10ca8a139a1" providerId="AD" clId="Web-{2DD68EAE-0659-E44B-135B-96D661D65A28}" dt="2023-01-16T20:14:32.321" v="7"/>
        <pc:sldMkLst>
          <pc:docMk/>
          <pc:sldMk cId="2942555839" sldId="2732"/>
        </pc:sldMkLst>
        <pc:spChg chg="del">
          <ac:chgData name="Saber Fallahpour" userId="S::sfallahpour@altair.com::b73d4960-20fc-41dc-b4ba-e10ca8a139a1" providerId="AD" clId="Web-{2DD68EAE-0659-E44B-135B-96D661D65A28}" dt="2023-01-16T20:14:32.321" v="7"/>
          <ac:spMkLst>
            <pc:docMk/>
            <pc:sldMk cId="2942555839" sldId="2732"/>
            <ac:spMk id="10" creationId="{9F2E17D7-8546-42CA-9F0F-5A19EF7C7DF4}"/>
          </ac:spMkLst>
        </pc:spChg>
      </pc:sldChg>
      <pc:sldChg chg="delSp">
        <pc:chgData name="Saber Fallahpour" userId="S::sfallahpour@altair.com::b73d4960-20fc-41dc-b4ba-e10ca8a139a1" providerId="AD" clId="Web-{2DD68EAE-0659-E44B-135B-96D661D65A28}" dt="2023-01-16T20:14:26.868" v="6"/>
        <pc:sldMkLst>
          <pc:docMk/>
          <pc:sldMk cId="3532162034" sldId="2733"/>
        </pc:sldMkLst>
        <pc:spChg chg="del">
          <ac:chgData name="Saber Fallahpour" userId="S::sfallahpour@altair.com::b73d4960-20fc-41dc-b4ba-e10ca8a139a1" providerId="AD" clId="Web-{2DD68EAE-0659-E44B-135B-96D661D65A28}" dt="2023-01-16T20:14:26.868" v="6"/>
          <ac:spMkLst>
            <pc:docMk/>
            <pc:sldMk cId="3532162034" sldId="2733"/>
            <ac:spMk id="10" creationId="{9F2E17D7-8546-42CA-9F0F-5A19EF7C7DF4}"/>
          </ac:spMkLst>
        </pc:spChg>
      </pc:sldChg>
    </pc:docChg>
  </pc:docChgLst>
  <pc:docChgLst>
    <pc:chgData name="Saber Fallahpour" userId="S::sfallahpour@altair.com::b73d4960-20fc-41dc-b4ba-e10ca8a139a1" providerId="AD" clId="Web-{ED5359FC-F758-CF2F-1136-66E81ED078A6}"/>
    <pc:docChg chg="delSld modSld modSection">
      <pc:chgData name="Saber Fallahpour" userId="S::sfallahpour@altair.com::b73d4960-20fc-41dc-b4ba-e10ca8a139a1" providerId="AD" clId="Web-{ED5359FC-F758-CF2F-1136-66E81ED078A6}" dt="2023-01-16T20:02:57.219" v="2"/>
      <pc:docMkLst>
        <pc:docMk/>
      </pc:docMkLst>
      <pc:sldChg chg="addSp delSp modSp">
        <pc:chgData name="Saber Fallahpour" userId="S::sfallahpour@altair.com::b73d4960-20fc-41dc-b4ba-e10ca8a139a1" providerId="AD" clId="Web-{ED5359FC-F758-CF2F-1136-66E81ED078A6}" dt="2023-01-16T20:02:57.219" v="2"/>
        <pc:sldMkLst>
          <pc:docMk/>
          <pc:sldMk cId="756193133" sldId="2363"/>
        </pc:sldMkLst>
        <pc:picChg chg="add del mod">
          <ac:chgData name="Saber Fallahpour" userId="S::sfallahpour@altair.com::b73d4960-20fc-41dc-b4ba-e10ca8a139a1" providerId="AD" clId="Web-{ED5359FC-F758-CF2F-1136-66E81ED078A6}" dt="2023-01-16T20:02:57.219" v="2"/>
          <ac:picMkLst>
            <pc:docMk/>
            <pc:sldMk cId="756193133" sldId="2363"/>
            <ac:picMk id="4" creationId="{1253F89B-52F8-886A-8667-E5E77E016CF8}"/>
          </ac:picMkLst>
        </pc:picChg>
      </pc:sldChg>
      <pc:sldChg chg="del">
        <pc:chgData name="Saber Fallahpour" userId="S::sfallahpour@altair.com::b73d4960-20fc-41dc-b4ba-e10ca8a139a1" providerId="AD" clId="Web-{ED5359FC-F758-CF2F-1136-66E81ED078A6}" dt="2023-01-16T20:02:38.359" v="0"/>
        <pc:sldMkLst>
          <pc:docMk/>
          <pc:sldMk cId="332608438" sldId="2723"/>
        </pc:sldMkLst>
      </pc:sldChg>
    </pc:docChg>
  </pc:docChgLst>
  <pc:docChgLst>
    <pc:chgData name="Saber Fallahpour" userId="S::sfallahpour@altair.com::b73d4960-20fc-41dc-b4ba-e10ca8a139a1" providerId="AD" clId="Web-{E2D5BCE5-7C52-0291-8AAF-724D7B34887B}"/>
    <pc:docChg chg="addSld modSld modSection">
      <pc:chgData name="Saber Fallahpour" userId="S::sfallahpour@altair.com::b73d4960-20fc-41dc-b4ba-e10ca8a139a1" providerId="AD" clId="Web-{E2D5BCE5-7C52-0291-8AAF-724D7B34887B}" dt="2023-01-16T20:02:10.853" v="11"/>
      <pc:docMkLst>
        <pc:docMk/>
      </pc:docMkLst>
      <pc:sldChg chg="mod modShow">
        <pc:chgData name="Saber Fallahpour" userId="S::sfallahpour@altair.com::b73d4960-20fc-41dc-b4ba-e10ca8a139a1" providerId="AD" clId="Web-{E2D5BCE5-7C52-0291-8AAF-724D7B34887B}" dt="2023-01-16T20:00:30.959" v="2"/>
        <pc:sldMkLst>
          <pc:docMk/>
          <pc:sldMk cId="784177756" sldId="2360"/>
        </pc:sldMkLst>
      </pc:sldChg>
      <pc:sldChg chg="mod modShow">
        <pc:chgData name="Saber Fallahpour" userId="S::sfallahpour@altair.com::b73d4960-20fc-41dc-b4ba-e10ca8a139a1" providerId="AD" clId="Web-{E2D5BCE5-7C52-0291-8AAF-724D7B34887B}" dt="2023-01-16T20:00:30.896" v="1"/>
        <pc:sldMkLst>
          <pc:docMk/>
          <pc:sldMk cId="1309635338" sldId="2361"/>
        </pc:sldMkLst>
      </pc:sldChg>
      <pc:sldChg chg="mod modShow">
        <pc:chgData name="Saber Fallahpour" userId="S::sfallahpour@altair.com::b73d4960-20fc-41dc-b4ba-e10ca8a139a1" providerId="AD" clId="Web-{E2D5BCE5-7C52-0291-8AAF-724D7B34887B}" dt="2023-01-16T20:00:30.771" v="0"/>
        <pc:sldMkLst>
          <pc:docMk/>
          <pc:sldMk cId="1071611707" sldId="2362"/>
        </pc:sldMkLst>
      </pc:sldChg>
      <pc:sldChg chg="mod modShow">
        <pc:chgData name="Saber Fallahpour" userId="S::sfallahpour@altair.com::b73d4960-20fc-41dc-b4ba-e10ca8a139a1" providerId="AD" clId="Web-{E2D5BCE5-7C52-0291-8AAF-724D7B34887B}" dt="2023-01-16T20:00:31.412" v="5"/>
        <pc:sldMkLst>
          <pc:docMk/>
          <pc:sldMk cId="756193133" sldId="2363"/>
        </pc:sldMkLst>
      </pc:sldChg>
      <pc:sldChg chg="addSp delSp modSp">
        <pc:chgData name="Saber Fallahpour" userId="S::sfallahpour@altair.com::b73d4960-20fc-41dc-b4ba-e10ca8a139a1" providerId="AD" clId="Web-{E2D5BCE5-7C52-0291-8AAF-724D7B34887B}" dt="2023-01-16T20:01:07.491" v="7"/>
        <pc:sldMkLst>
          <pc:docMk/>
          <pc:sldMk cId="2670208818" sldId="2364"/>
        </pc:sldMkLst>
        <pc:picChg chg="add del mod">
          <ac:chgData name="Saber Fallahpour" userId="S::sfallahpour@altair.com::b73d4960-20fc-41dc-b4ba-e10ca8a139a1" providerId="AD" clId="Web-{E2D5BCE5-7C52-0291-8AAF-724D7B34887B}" dt="2023-01-16T20:01:07.491" v="7"/>
          <ac:picMkLst>
            <pc:docMk/>
            <pc:sldMk cId="2670208818" sldId="2364"/>
            <ac:picMk id="5" creationId="{DB62DB81-4C37-1576-4AAF-B8DA540AE39B}"/>
          </ac:picMkLst>
        </pc:picChg>
      </pc:sldChg>
      <pc:sldChg chg="mod modShow">
        <pc:chgData name="Saber Fallahpour" userId="S::sfallahpour@altair.com::b73d4960-20fc-41dc-b4ba-e10ca8a139a1" providerId="AD" clId="Web-{E2D5BCE5-7C52-0291-8AAF-724D7B34887B}" dt="2023-01-16T20:00:31.303" v="4"/>
        <pc:sldMkLst>
          <pc:docMk/>
          <pc:sldMk cId="3412658171" sldId="2721"/>
        </pc:sldMkLst>
      </pc:sldChg>
      <pc:sldChg chg="mod modShow">
        <pc:chgData name="Saber Fallahpour" userId="S::sfallahpour@altair.com::b73d4960-20fc-41dc-b4ba-e10ca8a139a1" providerId="AD" clId="Web-{E2D5BCE5-7C52-0291-8AAF-724D7B34887B}" dt="2023-01-16T20:00:31.084" v="3"/>
        <pc:sldMkLst>
          <pc:docMk/>
          <pc:sldMk cId="3001473261" sldId="2722"/>
        </pc:sldMkLst>
      </pc:sldChg>
      <pc:sldChg chg="addSp delSp modSp new">
        <pc:chgData name="Saber Fallahpour" userId="S::sfallahpour@altair.com::b73d4960-20fc-41dc-b4ba-e10ca8a139a1" providerId="AD" clId="Web-{E2D5BCE5-7C52-0291-8AAF-724D7B34887B}" dt="2023-01-16T20:02:10.853" v="11"/>
        <pc:sldMkLst>
          <pc:docMk/>
          <pc:sldMk cId="332608438" sldId="2723"/>
        </pc:sldMkLst>
        <pc:picChg chg="add del mod">
          <ac:chgData name="Saber Fallahpour" userId="S::sfallahpour@altair.com::b73d4960-20fc-41dc-b4ba-e10ca8a139a1" providerId="AD" clId="Web-{E2D5BCE5-7C52-0291-8AAF-724D7B34887B}" dt="2023-01-16T20:02:10.853" v="11"/>
          <ac:picMkLst>
            <pc:docMk/>
            <pc:sldMk cId="332608438" sldId="2723"/>
            <ac:picMk id="5" creationId="{13F7D011-49B1-6D05-A623-436DBFD8C19C}"/>
          </ac:picMkLst>
        </pc:picChg>
      </pc:sldChg>
    </pc:docChg>
  </pc:docChgLst>
  <pc:docChgLst>
    <pc:chgData name="Sommer Abdel-Fattah" userId="613115a0-4c9a-4543-8ba4-2103dbd183e2" providerId="ADAL" clId="{89065075-CCE1-4BAE-9B54-1BB264A0E10B}"/>
    <pc:docChg chg="undo custSel modSld">
      <pc:chgData name="Sommer Abdel-Fattah" userId="613115a0-4c9a-4543-8ba4-2103dbd183e2" providerId="ADAL" clId="{89065075-CCE1-4BAE-9B54-1BB264A0E10B}" dt="2022-02-07T20:12:28.353" v="98" actId="20577"/>
      <pc:docMkLst>
        <pc:docMk/>
      </pc:docMkLst>
      <pc:sldChg chg="modSp mod">
        <pc:chgData name="Sommer Abdel-Fattah" userId="613115a0-4c9a-4543-8ba4-2103dbd183e2" providerId="ADAL" clId="{89065075-CCE1-4BAE-9B54-1BB264A0E10B}" dt="2022-02-07T20:09:18.072" v="39" actId="20577"/>
        <pc:sldMkLst>
          <pc:docMk/>
          <pc:sldMk cId="1903574264" sldId="1216"/>
        </pc:sldMkLst>
        <pc:spChg chg="mod">
          <ac:chgData name="Sommer Abdel-Fattah" userId="613115a0-4c9a-4543-8ba4-2103dbd183e2" providerId="ADAL" clId="{89065075-CCE1-4BAE-9B54-1BB264A0E10B}" dt="2022-02-07T20:09:18.072" v="39" actId="20577"/>
          <ac:spMkLst>
            <pc:docMk/>
            <pc:sldMk cId="1903574264" sldId="1216"/>
            <ac:spMk id="4" creationId="{C82BE180-7232-4366-A1FA-43E3009EF33F}"/>
          </ac:spMkLst>
        </pc:spChg>
      </pc:sldChg>
      <pc:sldChg chg="modSp mod">
        <pc:chgData name="Sommer Abdel-Fattah" userId="613115a0-4c9a-4543-8ba4-2103dbd183e2" providerId="ADAL" clId="{89065075-CCE1-4BAE-9B54-1BB264A0E10B}" dt="2022-02-07T20:12:28.353" v="98" actId="20577"/>
        <pc:sldMkLst>
          <pc:docMk/>
          <pc:sldMk cId="4168180315" sldId="1217"/>
        </pc:sldMkLst>
        <pc:spChg chg="mod">
          <ac:chgData name="Sommer Abdel-Fattah" userId="613115a0-4c9a-4543-8ba4-2103dbd183e2" providerId="ADAL" clId="{89065075-CCE1-4BAE-9B54-1BB264A0E10B}" dt="2022-02-07T20:12:28.353" v="98" actId="20577"/>
          <ac:spMkLst>
            <pc:docMk/>
            <pc:sldMk cId="4168180315" sldId="1217"/>
            <ac:spMk id="2" creationId="{4CFFCF8E-9DC6-4A2C-AC8C-AF7ED577ABBF}"/>
          </ac:spMkLst>
        </pc:spChg>
        <pc:spChg chg="mod">
          <ac:chgData name="Sommer Abdel-Fattah" userId="613115a0-4c9a-4543-8ba4-2103dbd183e2" providerId="ADAL" clId="{89065075-CCE1-4BAE-9B54-1BB264A0E10B}" dt="2022-02-07T20:11:05.670" v="77" actId="20577"/>
          <ac:spMkLst>
            <pc:docMk/>
            <pc:sldMk cId="4168180315" sldId="1217"/>
            <ac:spMk id="4" creationId="{DFEF6D10-AF51-47A1-A796-AA14A3B6BE4C}"/>
          </ac:spMkLst>
        </pc:spChg>
      </pc:sldChg>
    </pc:docChg>
  </pc:docChgLst>
  <pc:docChgLst>
    <pc:chgData name="Saber Fallahpour" userId="S::sfallahpour@altair.com::b73d4960-20fc-41dc-b4ba-e10ca8a139a1" providerId="AD" clId="Web-{EE43DCE9-E9C8-B89A-8CCE-E0C6E72E0021}"/>
    <pc:docChg chg="modSld">
      <pc:chgData name="Saber Fallahpour" userId="S::sfallahpour@altair.com::b73d4960-20fc-41dc-b4ba-e10ca8a139a1" providerId="AD" clId="Web-{EE43DCE9-E9C8-B89A-8CCE-E0C6E72E0021}" dt="2023-01-12T15:04:26.188" v="0"/>
      <pc:docMkLst>
        <pc:docMk/>
      </pc:docMkLst>
      <pc:sldChg chg="delSp">
        <pc:chgData name="Saber Fallahpour" userId="S::sfallahpour@altair.com::b73d4960-20fc-41dc-b4ba-e10ca8a139a1" providerId="AD" clId="Web-{EE43DCE9-E9C8-B89A-8CCE-E0C6E72E0021}" dt="2023-01-12T15:04:26.188" v="0"/>
        <pc:sldMkLst>
          <pc:docMk/>
          <pc:sldMk cId="3001473261" sldId="2722"/>
        </pc:sldMkLst>
        <pc:spChg chg="del">
          <ac:chgData name="Saber Fallahpour" userId="S::sfallahpour@altair.com::b73d4960-20fc-41dc-b4ba-e10ca8a139a1" providerId="AD" clId="Web-{EE43DCE9-E9C8-B89A-8CCE-E0C6E72E0021}" dt="2023-01-12T15:04:26.188" v="0"/>
          <ac:spMkLst>
            <pc:docMk/>
            <pc:sldMk cId="3001473261" sldId="2722"/>
            <ac:spMk id="4" creationId="{2EB713BF-0DA0-48C1-A0AA-8A3B599ACC0E}"/>
          </ac:spMkLst>
        </pc:spChg>
      </pc:sldChg>
    </pc:docChg>
  </pc:docChgLst>
  <pc:docChgLst>
    <pc:chgData name="Mehdi Aghelinejad" userId="S::maghelinejad@altair.com::a9a7a422-fa3c-4751-8049-35a834b1bfe7" providerId="AD" clId="Web-{F96BF8E0-77EA-68D6-BBAB-0491598BEA01}"/>
    <pc:docChg chg="addSld delSld modSld modSection">
      <pc:chgData name="Mehdi Aghelinejad" userId="S::maghelinejad@altair.com::a9a7a422-fa3c-4751-8049-35a834b1bfe7" providerId="AD" clId="Web-{F96BF8E0-77EA-68D6-BBAB-0491598BEA01}" dt="2022-02-22T15:22:17.760" v="86" actId="20577"/>
      <pc:docMkLst>
        <pc:docMk/>
      </pc:docMkLst>
      <pc:sldChg chg="modSp">
        <pc:chgData name="Mehdi Aghelinejad" userId="S::maghelinejad@altair.com::a9a7a422-fa3c-4751-8049-35a834b1bfe7" providerId="AD" clId="Web-{F96BF8E0-77EA-68D6-BBAB-0491598BEA01}" dt="2022-02-22T15:22:17.760" v="86" actId="20577"/>
        <pc:sldMkLst>
          <pc:docMk/>
          <pc:sldMk cId="2885899708" sldId="271"/>
        </pc:sldMkLst>
        <pc:spChg chg="mod">
          <ac:chgData name="Mehdi Aghelinejad" userId="S::maghelinejad@altair.com::a9a7a422-fa3c-4751-8049-35a834b1bfe7" providerId="AD" clId="Web-{F96BF8E0-77EA-68D6-BBAB-0491598BEA01}" dt="2022-02-22T15:22:17.760" v="86" actId="20577"/>
          <ac:spMkLst>
            <pc:docMk/>
            <pc:sldMk cId="2885899708" sldId="271"/>
            <ac:spMk id="6" creationId="{193E9BC2-4FDC-6D42-A5B9-F7BFD354BE00}"/>
          </ac:spMkLst>
        </pc:spChg>
      </pc:sldChg>
      <pc:sldChg chg="modSp">
        <pc:chgData name="Mehdi Aghelinejad" userId="S::maghelinejad@altair.com::a9a7a422-fa3c-4751-8049-35a834b1bfe7" providerId="AD" clId="Web-{F96BF8E0-77EA-68D6-BBAB-0491598BEA01}" dt="2022-02-22T14:47:04.568" v="2" actId="20577"/>
        <pc:sldMkLst>
          <pc:docMk/>
          <pc:sldMk cId="3590770029" sldId="544"/>
        </pc:sldMkLst>
        <pc:spChg chg="mod">
          <ac:chgData name="Mehdi Aghelinejad" userId="S::maghelinejad@altair.com::a9a7a422-fa3c-4751-8049-35a834b1bfe7" providerId="AD" clId="Web-{F96BF8E0-77EA-68D6-BBAB-0491598BEA01}" dt="2022-02-22T14:47:04.568" v="2" actId="20577"/>
          <ac:spMkLst>
            <pc:docMk/>
            <pc:sldMk cId="3590770029" sldId="544"/>
            <ac:spMk id="6" creationId="{1439622D-BAD4-4A9C-AC78-D2312659C224}"/>
          </ac:spMkLst>
        </pc:spChg>
      </pc:sldChg>
      <pc:sldChg chg="addSp delSp modSp">
        <pc:chgData name="Mehdi Aghelinejad" userId="S::maghelinejad@altair.com::a9a7a422-fa3c-4751-8049-35a834b1bfe7" providerId="AD" clId="Web-{F96BF8E0-77EA-68D6-BBAB-0491598BEA01}" dt="2022-02-22T15:04:04.100" v="7" actId="1076"/>
        <pc:sldMkLst>
          <pc:docMk/>
          <pc:sldMk cId="3412658171" sldId="2721"/>
        </pc:sldMkLst>
        <pc:grpChg chg="del">
          <ac:chgData name="Mehdi Aghelinejad" userId="S::maghelinejad@altair.com::a9a7a422-fa3c-4751-8049-35a834b1bfe7" providerId="AD" clId="Web-{F96BF8E0-77EA-68D6-BBAB-0491598BEA01}" dt="2022-02-22T15:03:53.444" v="5"/>
          <ac:grpSpMkLst>
            <pc:docMk/>
            <pc:sldMk cId="3412658171" sldId="2721"/>
            <ac:grpSpMk id="16" creationId="{4A1FB25B-AFCD-4151-8CD7-7070B19050AF}"/>
          </ac:grpSpMkLst>
        </pc:grpChg>
        <pc:picChg chg="add mod">
          <ac:chgData name="Mehdi Aghelinejad" userId="S::maghelinejad@altair.com::a9a7a422-fa3c-4751-8049-35a834b1bfe7" providerId="AD" clId="Web-{F96BF8E0-77EA-68D6-BBAB-0491598BEA01}" dt="2022-02-22T15:04:04.100" v="7" actId="1076"/>
          <ac:picMkLst>
            <pc:docMk/>
            <pc:sldMk cId="3412658171" sldId="2721"/>
            <ac:picMk id="5" creationId="{6583B401-21B0-4C54-989B-1338C4B58403}"/>
          </ac:picMkLst>
        </pc:picChg>
      </pc:sldChg>
      <pc:sldChg chg="addSp delSp modSp new">
        <pc:chgData name="Mehdi Aghelinejad" userId="S::maghelinejad@altair.com::a9a7a422-fa3c-4751-8049-35a834b1bfe7" providerId="AD" clId="Web-{F96BF8E0-77EA-68D6-BBAB-0491598BEA01}" dt="2022-02-22T15:20:42.601" v="84" actId="20577"/>
        <pc:sldMkLst>
          <pc:docMk/>
          <pc:sldMk cId="3001473261" sldId="2722"/>
        </pc:sldMkLst>
        <pc:spChg chg="mod">
          <ac:chgData name="Mehdi Aghelinejad" userId="S::maghelinejad@altair.com::a9a7a422-fa3c-4751-8049-35a834b1bfe7" providerId="AD" clId="Web-{F96BF8E0-77EA-68D6-BBAB-0491598BEA01}" dt="2022-02-22T15:20:42.601" v="84" actId="20577"/>
          <ac:spMkLst>
            <pc:docMk/>
            <pc:sldMk cId="3001473261" sldId="2722"/>
            <ac:spMk id="2" creationId="{20276016-4AF3-450C-A703-C56E3B4E4B37}"/>
          </ac:spMkLst>
        </pc:spChg>
        <pc:spChg chg="mod">
          <ac:chgData name="Mehdi Aghelinejad" userId="S::maghelinejad@altair.com::a9a7a422-fa3c-4751-8049-35a834b1bfe7" providerId="AD" clId="Web-{F96BF8E0-77EA-68D6-BBAB-0491598BEA01}" dt="2022-02-22T15:15:28.825" v="28" actId="20577"/>
          <ac:spMkLst>
            <pc:docMk/>
            <pc:sldMk cId="3001473261" sldId="2722"/>
            <ac:spMk id="3" creationId="{B4EF4074-F11C-43D6-AE7D-5AD5089D7703}"/>
          </ac:spMkLst>
        </pc:spChg>
        <pc:picChg chg="add del mod">
          <ac:chgData name="Mehdi Aghelinejad" userId="S::maghelinejad@altair.com::a9a7a422-fa3c-4751-8049-35a834b1bfe7" providerId="AD" clId="Web-{F96BF8E0-77EA-68D6-BBAB-0491598BEA01}" dt="2022-02-22T15:12:22.007" v="10"/>
          <ac:picMkLst>
            <pc:docMk/>
            <pc:sldMk cId="3001473261" sldId="2722"/>
            <ac:picMk id="5" creationId="{FD191D79-197F-4A38-B88C-537C99BA6371}"/>
          </ac:picMkLst>
        </pc:picChg>
        <pc:picChg chg="add mod">
          <ac:chgData name="Mehdi Aghelinejad" userId="S::maghelinejad@altair.com::a9a7a422-fa3c-4751-8049-35a834b1bfe7" providerId="AD" clId="Web-{F96BF8E0-77EA-68D6-BBAB-0491598BEA01}" dt="2022-02-22T15:19:04.832" v="79" actId="1076"/>
          <ac:picMkLst>
            <pc:docMk/>
            <pc:sldMk cId="3001473261" sldId="2722"/>
            <ac:picMk id="6" creationId="{AEC8590A-ADFF-4ADF-AB16-5B4FB88E0E72}"/>
          </ac:picMkLst>
        </pc:picChg>
        <pc:picChg chg="add mod">
          <ac:chgData name="Mehdi Aghelinejad" userId="S::maghelinejad@altair.com::a9a7a422-fa3c-4751-8049-35a834b1bfe7" providerId="AD" clId="Web-{F96BF8E0-77EA-68D6-BBAB-0491598BEA01}" dt="2022-02-22T15:17:14.876" v="67" actId="1076"/>
          <ac:picMkLst>
            <pc:docMk/>
            <pc:sldMk cId="3001473261" sldId="2722"/>
            <ac:picMk id="7" creationId="{D2BFF680-7E2D-4EC4-90A3-218C33F2A74F}"/>
          </ac:picMkLst>
        </pc:picChg>
      </pc:sldChg>
      <pc:sldChg chg="new del">
        <pc:chgData name="Mehdi Aghelinejad" userId="S::maghelinejad@altair.com::a9a7a422-fa3c-4751-8049-35a834b1bfe7" providerId="AD" clId="Web-{F96BF8E0-77EA-68D6-BBAB-0491598BEA01}" dt="2022-02-22T14:53:43.190" v="4"/>
        <pc:sldMkLst>
          <pc:docMk/>
          <pc:sldMk cId="3436708781" sldId="2722"/>
        </pc:sldMkLst>
      </pc:sldChg>
    </pc:docChg>
  </pc:docChgLst>
  <pc:docChgLst>
    <pc:chgData name="Mehdi Aghelinejad" userId="S::maghelinejad@altair.com::a9a7a422-fa3c-4751-8049-35a834b1bfe7" providerId="AD" clId="Web-{D95F409E-BC2D-F83B-7A5C-42C387F04622}"/>
    <pc:docChg chg="addSld delSld modSld modSection">
      <pc:chgData name="Mehdi Aghelinejad" userId="S::maghelinejad@altair.com::a9a7a422-fa3c-4751-8049-35a834b1bfe7" providerId="AD" clId="Web-{D95F409E-BC2D-F83B-7A5C-42C387F04622}" dt="2022-02-15T17:29:08.942" v="128" actId="20577"/>
      <pc:docMkLst>
        <pc:docMk/>
      </pc:docMkLst>
      <pc:sldChg chg="modSp">
        <pc:chgData name="Mehdi Aghelinejad" userId="S::maghelinejad@altair.com::a9a7a422-fa3c-4751-8049-35a834b1bfe7" providerId="AD" clId="Web-{D95F409E-BC2D-F83B-7A5C-42C387F04622}" dt="2022-02-11T18:25:35.321" v="0" actId="20577"/>
        <pc:sldMkLst>
          <pc:docMk/>
          <pc:sldMk cId="906828884" sldId="500"/>
        </pc:sldMkLst>
        <pc:spChg chg="mod">
          <ac:chgData name="Mehdi Aghelinejad" userId="S::maghelinejad@altair.com::a9a7a422-fa3c-4751-8049-35a834b1bfe7" providerId="AD" clId="Web-{D95F409E-BC2D-F83B-7A5C-42C387F04622}" dt="2022-02-11T18:25:35.321" v="0" actId="20577"/>
          <ac:spMkLst>
            <pc:docMk/>
            <pc:sldMk cId="906828884" sldId="500"/>
            <ac:spMk id="2" creationId="{5145CD1F-A59B-4FF1-B036-3735E31E0A24}"/>
          </ac:spMkLst>
        </pc:spChg>
      </pc:sldChg>
      <pc:sldChg chg="delSp modSp">
        <pc:chgData name="Mehdi Aghelinejad" userId="S::maghelinejad@altair.com::a9a7a422-fa3c-4751-8049-35a834b1bfe7" providerId="AD" clId="Web-{D95F409E-BC2D-F83B-7A5C-42C387F04622}" dt="2022-02-15T16:17:45.912" v="25" actId="14100"/>
        <pc:sldMkLst>
          <pc:docMk/>
          <pc:sldMk cId="3590770029" sldId="544"/>
        </pc:sldMkLst>
        <pc:spChg chg="del mod">
          <ac:chgData name="Mehdi Aghelinejad" userId="S::maghelinejad@altair.com::a9a7a422-fa3c-4751-8049-35a834b1bfe7" providerId="AD" clId="Web-{D95F409E-BC2D-F83B-7A5C-42C387F04622}" dt="2022-02-15T16:16:07.659" v="20"/>
          <ac:spMkLst>
            <pc:docMk/>
            <pc:sldMk cId="3590770029" sldId="544"/>
            <ac:spMk id="5" creationId="{00000000-0000-0000-0000-000000000000}"/>
          </ac:spMkLst>
        </pc:spChg>
        <pc:spChg chg="mod">
          <ac:chgData name="Mehdi Aghelinejad" userId="S::maghelinejad@altair.com::a9a7a422-fa3c-4751-8049-35a834b1bfe7" providerId="AD" clId="Web-{D95F409E-BC2D-F83B-7A5C-42C387F04622}" dt="2022-02-15T16:17:45.912" v="25" actId="14100"/>
          <ac:spMkLst>
            <pc:docMk/>
            <pc:sldMk cId="3590770029" sldId="544"/>
            <ac:spMk id="6" creationId="{1439622D-BAD4-4A9C-AC78-D2312659C224}"/>
          </ac:spMkLst>
        </pc:spChg>
        <pc:spChg chg="del mod">
          <ac:chgData name="Mehdi Aghelinejad" userId="S::maghelinejad@altair.com::a9a7a422-fa3c-4751-8049-35a834b1bfe7" providerId="AD" clId="Web-{D95F409E-BC2D-F83B-7A5C-42C387F04622}" dt="2022-02-15T16:17:25.052" v="22"/>
          <ac:spMkLst>
            <pc:docMk/>
            <pc:sldMk cId="3590770029" sldId="544"/>
            <ac:spMk id="10" creationId="{9F2E17D7-8546-42CA-9F0F-5A19EF7C7DF4}"/>
          </ac:spMkLst>
        </pc:spChg>
      </pc:sldChg>
      <pc:sldChg chg="modSp">
        <pc:chgData name="Mehdi Aghelinejad" userId="S::maghelinejad@altair.com::a9a7a422-fa3c-4751-8049-35a834b1bfe7" providerId="AD" clId="Web-{D95F409E-BC2D-F83B-7A5C-42C387F04622}" dt="2022-02-15T14:56:14.350" v="7" actId="20577"/>
        <pc:sldMkLst>
          <pc:docMk/>
          <pc:sldMk cId="2310884827" sldId="620"/>
        </pc:sldMkLst>
        <pc:spChg chg="mod">
          <ac:chgData name="Mehdi Aghelinejad" userId="S::maghelinejad@altair.com::a9a7a422-fa3c-4751-8049-35a834b1bfe7" providerId="AD" clId="Web-{D95F409E-BC2D-F83B-7A5C-42C387F04622}" dt="2022-02-15T14:56:14.350" v="7" actId="20577"/>
          <ac:spMkLst>
            <pc:docMk/>
            <pc:sldMk cId="2310884827" sldId="620"/>
            <ac:spMk id="3" creationId="{C62C2D9E-3C83-4487-A7D9-0C73A67663CF}"/>
          </ac:spMkLst>
        </pc:spChg>
      </pc:sldChg>
      <pc:sldChg chg="modSp">
        <pc:chgData name="Mehdi Aghelinejad" userId="S::maghelinejad@altair.com::a9a7a422-fa3c-4751-8049-35a834b1bfe7" providerId="AD" clId="Web-{D95F409E-BC2D-F83B-7A5C-42C387F04622}" dt="2022-02-15T16:47:36.542" v="36" actId="20577"/>
        <pc:sldMkLst>
          <pc:docMk/>
          <pc:sldMk cId="2860988969" sldId="1313"/>
        </pc:sldMkLst>
        <pc:spChg chg="mod">
          <ac:chgData name="Mehdi Aghelinejad" userId="S::maghelinejad@altair.com::a9a7a422-fa3c-4751-8049-35a834b1bfe7" providerId="AD" clId="Web-{D95F409E-BC2D-F83B-7A5C-42C387F04622}" dt="2022-02-15T16:47:36.542" v="36" actId="20577"/>
          <ac:spMkLst>
            <pc:docMk/>
            <pc:sldMk cId="2860988969" sldId="1313"/>
            <ac:spMk id="2" creationId="{57C2CC89-39F1-41AA-AAAA-E4EADB885D7A}"/>
          </ac:spMkLst>
        </pc:spChg>
      </pc:sldChg>
      <pc:sldChg chg="modSp">
        <pc:chgData name="Mehdi Aghelinejad" userId="S::maghelinejad@altair.com::a9a7a422-fa3c-4751-8049-35a834b1bfe7" providerId="AD" clId="Web-{D95F409E-BC2D-F83B-7A5C-42C387F04622}" dt="2022-02-15T16:47:28.979" v="34" actId="20577"/>
        <pc:sldMkLst>
          <pc:docMk/>
          <pc:sldMk cId="1874879745" sldId="1316"/>
        </pc:sldMkLst>
        <pc:spChg chg="mod">
          <ac:chgData name="Mehdi Aghelinejad" userId="S::maghelinejad@altair.com::a9a7a422-fa3c-4751-8049-35a834b1bfe7" providerId="AD" clId="Web-{D95F409E-BC2D-F83B-7A5C-42C387F04622}" dt="2022-02-15T16:47:28.979" v="34" actId="20577"/>
          <ac:spMkLst>
            <pc:docMk/>
            <pc:sldMk cId="1874879745" sldId="1316"/>
            <ac:spMk id="2" creationId="{57C2CC89-39F1-41AA-AAAA-E4EADB885D7A}"/>
          </ac:spMkLst>
        </pc:spChg>
      </pc:sldChg>
      <pc:sldChg chg="modSp">
        <pc:chgData name="Mehdi Aghelinejad" userId="S::maghelinejad@altair.com::a9a7a422-fa3c-4751-8049-35a834b1bfe7" providerId="AD" clId="Web-{D95F409E-BC2D-F83B-7A5C-42C387F04622}" dt="2022-02-15T16:47:03.963" v="27" actId="20577"/>
        <pc:sldMkLst>
          <pc:docMk/>
          <pc:sldMk cId="3942122585" sldId="1318"/>
        </pc:sldMkLst>
        <pc:spChg chg="mod">
          <ac:chgData name="Mehdi Aghelinejad" userId="S::maghelinejad@altair.com::a9a7a422-fa3c-4751-8049-35a834b1bfe7" providerId="AD" clId="Web-{D95F409E-BC2D-F83B-7A5C-42C387F04622}" dt="2022-02-15T16:47:03.963" v="27" actId="20577"/>
          <ac:spMkLst>
            <pc:docMk/>
            <pc:sldMk cId="3942122585" sldId="1318"/>
            <ac:spMk id="2" creationId="{57C2CC89-39F1-41AA-AAAA-E4EADB885D7A}"/>
          </ac:spMkLst>
        </pc:spChg>
      </pc:sldChg>
      <pc:sldChg chg="modSp">
        <pc:chgData name="Mehdi Aghelinejad" userId="S::maghelinejad@altair.com::a9a7a422-fa3c-4751-8049-35a834b1bfe7" providerId="AD" clId="Web-{D95F409E-BC2D-F83B-7A5C-42C387F04622}" dt="2022-02-15T16:47:24.119" v="32" actId="20577"/>
        <pc:sldMkLst>
          <pc:docMk/>
          <pc:sldMk cId="4006307639" sldId="1319"/>
        </pc:sldMkLst>
        <pc:spChg chg="mod">
          <ac:chgData name="Mehdi Aghelinejad" userId="S::maghelinejad@altair.com::a9a7a422-fa3c-4751-8049-35a834b1bfe7" providerId="AD" clId="Web-{D95F409E-BC2D-F83B-7A5C-42C387F04622}" dt="2022-02-15T16:47:24.119" v="32" actId="20577"/>
          <ac:spMkLst>
            <pc:docMk/>
            <pc:sldMk cId="4006307639" sldId="1319"/>
            <ac:spMk id="2" creationId="{57C2CC89-39F1-41AA-AAAA-E4EADB885D7A}"/>
          </ac:spMkLst>
        </pc:spChg>
      </pc:sldChg>
      <pc:sldChg chg="modSp">
        <pc:chgData name="Mehdi Aghelinejad" userId="S::maghelinejad@altair.com::a9a7a422-fa3c-4751-8049-35a834b1bfe7" providerId="AD" clId="Web-{D95F409E-BC2D-F83B-7A5C-42C387F04622}" dt="2022-02-15T16:47:15.494" v="30" actId="20577"/>
        <pc:sldMkLst>
          <pc:docMk/>
          <pc:sldMk cId="2201675592" sldId="1320"/>
        </pc:sldMkLst>
        <pc:spChg chg="mod">
          <ac:chgData name="Mehdi Aghelinejad" userId="S::maghelinejad@altair.com::a9a7a422-fa3c-4751-8049-35a834b1bfe7" providerId="AD" clId="Web-{D95F409E-BC2D-F83B-7A5C-42C387F04622}" dt="2022-02-15T16:47:15.494" v="30" actId="20577"/>
          <ac:spMkLst>
            <pc:docMk/>
            <pc:sldMk cId="2201675592" sldId="1320"/>
            <ac:spMk id="2" creationId="{57C2CC89-39F1-41AA-AAAA-E4EADB885D7A}"/>
          </ac:spMkLst>
        </pc:spChg>
      </pc:sldChg>
      <pc:sldChg chg="modSp">
        <pc:chgData name="Mehdi Aghelinejad" userId="S::maghelinejad@altair.com::a9a7a422-fa3c-4751-8049-35a834b1bfe7" providerId="AD" clId="Web-{D95F409E-BC2D-F83B-7A5C-42C387F04622}" dt="2022-02-15T15:10:00.597" v="15" actId="20577"/>
        <pc:sldMkLst>
          <pc:docMk/>
          <pc:sldMk cId="353768816" sldId="2320"/>
        </pc:sldMkLst>
        <pc:spChg chg="mod">
          <ac:chgData name="Mehdi Aghelinejad" userId="S::maghelinejad@altair.com::a9a7a422-fa3c-4751-8049-35a834b1bfe7" providerId="AD" clId="Web-{D95F409E-BC2D-F83B-7A5C-42C387F04622}" dt="2022-02-15T15:10:00.597" v="15" actId="20577"/>
          <ac:spMkLst>
            <pc:docMk/>
            <pc:sldMk cId="353768816" sldId="2320"/>
            <ac:spMk id="11" creationId="{E340346C-427C-4710-A8FE-3F97043CA17F}"/>
          </ac:spMkLst>
        </pc:spChg>
      </pc:sldChg>
      <pc:sldChg chg="modSp">
        <pc:chgData name="Mehdi Aghelinejad" userId="S::maghelinejad@altair.com::a9a7a422-fa3c-4751-8049-35a834b1bfe7" providerId="AD" clId="Web-{D95F409E-BC2D-F83B-7A5C-42C387F04622}" dt="2022-02-15T17:27:49.627" v="127" actId="14100"/>
        <pc:sldMkLst>
          <pc:docMk/>
          <pc:sldMk cId="1071611707" sldId="2362"/>
        </pc:sldMkLst>
        <pc:spChg chg="mod">
          <ac:chgData name="Mehdi Aghelinejad" userId="S::maghelinejad@altair.com::a9a7a422-fa3c-4751-8049-35a834b1bfe7" providerId="AD" clId="Web-{D95F409E-BC2D-F83B-7A5C-42C387F04622}" dt="2022-02-15T17:27:49.627" v="127" actId="14100"/>
          <ac:spMkLst>
            <pc:docMk/>
            <pc:sldMk cId="1071611707" sldId="2362"/>
            <ac:spMk id="3" creationId="{67879887-826C-4E55-ADEE-19959F941EB8}"/>
          </ac:spMkLst>
        </pc:spChg>
      </pc:sldChg>
      <pc:sldChg chg="delSp modSp">
        <pc:chgData name="Mehdi Aghelinejad" userId="S::maghelinejad@altair.com::a9a7a422-fa3c-4751-8049-35a834b1bfe7" providerId="AD" clId="Web-{D95F409E-BC2D-F83B-7A5C-42C387F04622}" dt="2022-02-15T17:20:06.786" v="63" actId="20577"/>
        <pc:sldMkLst>
          <pc:docMk/>
          <pc:sldMk cId="756193133" sldId="2363"/>
        </pc:sldMkLst>
        <pc:spChg chg="mod">
          <ac:chgData name="Mehdi Aghelinejad" userId="S::maghelinejad@altair.com::a9a7a422-fa3c-4751-8049-35a834b1bfe7" providerId="AD" clId="Web-{D95F409E-BC2D-F83B-7A5C-42C387F04622}" dt="2022-02-15T17:20:06.786" v="63" actId="20577"/>
          <ac:spMkLst>
            <pc:docMk/>
            <pc:sldMk cId="756193133" sldId="2363"/>
            <ac:spMk id="3" creationId="{52CFEA7D-674B-41E0-87BB-66C47180A3AA}"/>
          </ac:spMkLst>
        </pc:spChg>
        <pc:spChg chg="del mod topLvl">
          <ac:chgData name="Mehdi Aghelinejad" userId="S::maghelinejad@altair.com::a9a7a422-fa3c-4751-8049-35a834b1bfe7" providerId="AD" clId="Web-{D95F409E-BC2D-F83B-7A5C-42C387F04622}" dt="2022-02-15T17:20:00.067" v="59"/>
          <ac:spMkLst>
            <pc:docMk/>
            <pc:sldMk cId="756193133" sldId="2363"/>
            <ac:spMk id="7" creationId="{69E2B367-CAA6-47B8-897E-FB033A44925A}"/>
          </ac:spMkLst>
        </pc:spChg>
        <pc:grpChg chg="del">
          <ac:chgData name="Mehdi Aghelinejad" userId="S::maghelinejad@altair.com::a9a7a422-fa3c-4751-8049-35a834b1bfe7" providerId="AD" clId="Web-{D95F409E-BC2D-F83B-7A5C-42C387F04622}" dt="2022-02-15T17:18:52.034" v="55"/>
          <ac:grpSpMkLst>
            <pc:docMk/>
            <pc:sldMk cId="756193133" sldId="2363"/>
            <ac:grpSpMk id="4" creationId="{C6A16F3A-6269-4C9B-924C-6567E34016B8}"/>
          </ac:grpSpMkLst>
        </pc:grpChg>
        <pc:picChg chg="mod">
          <ac:chgData name="Mehdi Aghelinejad" userId="S::maghelinejad@altair.com::a9a7a422-fa3c-4751-8049-35a834b1bfe7" providerId="AD" clId="Web-{D95F409E-BC2D-F83B-7A5C-42C387F04622}" dt="2022-02-15T17:19:38.644" v="57" actId="1076"/>
          <ac:picMkLst>
            <pc:docMk/>
            <pc:sldMk cId="756193133" sldId="2363"/>
            <ac:picMk id="5" creationId="{74D07085-50E1-45B8-95F8-573FDF105091}"/>
          </ac:picMkLst>
        </pc:picChg>
        <pc:picChg chg="del topLvl">
          <ac:chgData name="Mehdi Aghelinejad" userId="S::maghelinejad@altair.com::a9a7a422-fa3c-4751-8049-35a834b1bfe7" providerId="AD" clId="Web-{D95F409E-BC2D-F83B-7A5C-42C387F04622}" dt="2022-02-15T17:18:52.034" v="55"/>
          <ac:picMkLst>
            <pc:docMk/>
            <pc:sldMk cId="756193133" sldId="2363"/>
            <ac:picMk id="6" creationId="{62468FB1-6565-4B16-BD4F-D78F52A5F2C4}"/>
          </ac:picMkLst>
        </pc:picChg>
      </pc:sldChg>
      <pc:sldChg chg="modSp">
        <pc:chgData name="Mehdi Aghelinejad" userId="S::maghelinejad@altair.com::a9a7a422-fa3c-4751-8049-35a834b1bfe7" providerId="AD" clId="Web-{D95F409E-BC2D-F83B-7A5C-42C387F04622}" dt="2022-02-15T17:06:30.621" v="39" actId="20577"/>
        <pc:sldMkLst>
          <pc:docMk/>
          <pc:sldMk cId="199521727" sldId="2365"/>
        </pc:sldMkLst>
        <pc:spChg chg="mod">
          <ac:chgData name="Mehdi Aghelinejad" userId="S::maghelinejad@altair.com::a9a7a422-fa3c-4751-8049-35a834b1bfe7" providerId="AD" clId="Web-{D95F409E-BC2D-F83B-7A5C-42C387F04622}" dt="2022-02-15T17:06:30.621" v="39" actId="20577"/>
          <ac:spMkLst>
            <pc:docMk/>
            <pc:sldMk cId="199521727" sldId="2365"/>
            <ac:spMk id="3" creationId="{57110754-7A8C-4940-9975-5F73A93E1F3A}"/>
          </ac:spMkLst>
        </pc:spChg>
      </pc:sldChg>
      <pc:sldChg chg="addSp delSp modSp new del">
        <pc:chgData name="Mehdi Aghelinejad" userId="S::maghelinejad@altair.com::a9a7a422-fa3c-4751-8049-35a834b1bfe7" providerId="AD" clId="Web-{D95F409E-BC2D-F83B-7A5C-42C387F04622}" dt="2022-02-15T17:26:31.719" v="120"/>
        <pc:sldMkLst>
          <pc:docMk/>
          <pc:sldMk cId="602745437" sldId="2720"/>
        </pc:sldMkLst>
        <pc:picChg chg="add del mod">
          <ac:chgData name="Mehdi Aghelinejad" userId="S::maghelinejad@altair.com::a9a7a422-fa3c-4751-8049-35a834b1bfe7" providerId="AD" clId="Web-{D95F409E-BC2D-F83B-7A5C-42C387F04622}" dt="2022-02-15T17:20:53.084" v="70"/>
          <ac:picMkLst>
            <pc:docMk/>
            <pc:sldMk cId="602745437" sldId="2720"/>
            <ac:picMk id="5" creationId="{EF652B08-FA99-491D-898E-90BFC20646B4}"/>
          </ac:picMkLst>
        </pc:picChg>
        <pc:picChg chg="add del mod">
          <ac:chgData name="Mehdi Aghelinejad" userId="S::maghelinejad@altair.com::a9a7a422-fa3c-4751-8049-35a834b1bfe7" providerId="AD" clId="Web-{D95F409E-BC2D-F83B-7A5C-42C387F04622}" dt="2022-02-15T17:20:53.084" v="69"/>
          <ac:picMkLst>
            <pc:docMk/>
            <pc:sldMk cId="602745437" sldId="2720"/>
            <ac:picMk id="6" creationId="{2DBF9B69-8B3A-47B8-A902-6A97D8FD6177}"/>
          </ac:picMkLst>
        </pc:picChg>
        <pc:picChg chg="add mod">
          <ac:chgData name="Mehdi Aghelinejad" userId="S::maghelinejad@altair.com::a9a7a422-fa3c-4751-8049-35a834b1bfe7" providerId="AD" clId="Web-{D95F409E-BC2D-F83B-7A5C-42C387F04622}" dt="2022-02-15T17:16:39.702" v="53" actId="1076"/>
          <ac:picMkLst>
            <pc:docMk/>
            <pc:sldMk cId="602745437" sldId="2720"/>
            <ac:picMk id="7" creationId="{AB4158E7-2DC9-4818-85B5-B43107DF31EF}"/>
          </ac:picMkLst>
        </pc:picChg>
        <pc:picChg chg="add del mod">
          <ac:chgData name="Mehdi Aghelinejad" userId="S::maghelinejad@altair.com::a9a7a422-fa3c-4751-8049-35a834b1bfe7" providerId="AD" clId="Web-{D95F409E-BC2D-F83B-7A5C-42C387F04622}" dt="2022-02-15T17:20:53.084" v="68"/>
          <ac:picMkLst>
            <pc:docMk/>
            <pc:sldMk cId="602745437" sldId="2720"/>
            <ac:picMk id="8" creationId="{BB715A7D-9F3A-4ECF-9097-1B15C7206D39}"/>
          </ac:picMkLst>
        </pc:picChg>
      </pc:sldChg>
      <pc:sldChg chg="addSp delSp modSp add replId">
        <pc:chgData name="Mehdi Aghelinejad" userId="S::maghelinejad@altair.com::a9a7a422-fa3c-4751-8049-35a834b1bfe7" providerId="AD" clId="Web-{D95F409E-BC2D-F83B-7A5C-42C387F04622}" dt="2022-02-15T17:29:08.942" v="128" actId="20577"/>
        <pc:sldMkLst>
          <pc:docMk/>
          <pc:sldMk cId="3412658171" sldId="2721"/>
        </pc:sldMkLst>
        <pc:spChg chg="mod">
          <ac:chgData name="Mehdi Aghelinejad" userId="S::maghelinejad@altair.com::a9a7a422-fa3c-4751-8049-35a834b1bfe7" providerId="AD" clId="Web-{D95F409E-BC2D-F83B-7A5C-42C387F04622}" dt="2022-02-15T17:29:08.942" v="128" actId="20577"/>
          <ac:spMkLst>
            <pc:docMk/>
            <pc:sldMk cId="3412658171" sldId="2721"/>
            <ac:spMk id="3" creationId="{52CFEA7D-674B-41E0-87BB-66C47180A3AA}"/>
          </ac:spMkLst>
        </pc:spChg>
        <pc:spChg chg="mod ord">
          <ac:chgData name="Mehdi Aghelinejad" userId="S::maghelinejad@altair.com::a9a7a422-fa3c-4751-8049-35a834b1bfe7" providerId="AD" clId="Web-{D95F409E-BC2D-F83B-7A5C-42C387F04622}" dt="2022-02-15T17:23:24.245" v="107" actId="1076"/>
          <ac:spMkLst>
            <pc:docMk/>
            <pc:sldMk cId="3412658171" sldId="2721"/>
            <ac:spMk id="7" creationId="{69E2B367-CAA6-47B8-897E-FB033A44925A}"/>
          </ac:spMkLst>
        </pc:spChg>
        <pc:spChg chg="add mod">
          <ac:chgData name="Mehdi Aghelinejad" userId="S::maghelinejad@altair.com::a9a7a422-fa3c-4751-8049-35a834b1bfe7" providerId="AD" clId="Web-{D95F409E-BC2D-F83B-7A5C-42C387F04622}" dt="2022-02-15T17:23:10.307" v="104" actId="14100"/>
          <ac:spMkLst>
            <pc:docMk/>
            <pc:sldMk cId="3412658171" sldId="2721"/>
            <ac:spMk id="13" creationId="{CC72E45B-8CF3-49A2-B63D-5F15E807E3AD}"/>
          </ac:spMkLst>
        </pc:spChg>
        <pc:spChg chg="add mod">
          <ac:chgData name="Mehdi Aghelinejad" userId="S::maghelinejad@altair.com::a9a7a422-fa3c-4751-8049-35a834b1bfe7" providerId="AD" clId="Web-{D95F409E-BC2D-F83B-7A5C-42C387F04622}" dt="2022-02-15T17:23:52.027" v="112" actId="1076"/>
          <ac:spMkLst>
            <pc:docMk/>
            <pc:sldMk cId="3412658171" sldId="2721"/>
            <ac:spMk id="14" creationId="{88079BE0-3E72-45F5-BCD2-DC7FE96792B3}"/>
          </ac:spMkLst>
        </pc:spChg>
        <pc:grpChg chg="add mod">
          <ac:chgData name="Mehdi Aghelinejad" userId="S::maghelinejad@altair.com::a9a7a422-fa3c-4751-8049-35a834b1bfe7" providerId="AD" clId="Web-{D95F409E-BC2D-F83B-7A5C-42C387F04622}" dt="2022-02-15T17:25:39.889" v="119" actId="1076"/>
          <ac:grpSpMkLst>
            <pc:docMk/>
            <pc:sldMk cId="3412658171" sldId="2721"/>
            <ac:grpSpMk id="12" creationId="{CA3ADED4-4D3B-4AD0-A11F-8A0471BB45EE}"/>
          </ac:grpSpMkLst>
        </pc:grpChg>
        <pc:grpChg chg="add mod">
          <ac:chgData name="Mehdi Aghelinejad" userId="S::maghelinejad@altair.com::a9a7a422-fa3c-4751-8049-35a834b1bfe7" providerId="AD" clId="Web-{D95F409E-BC2D-F83B-7A5C-42C387F04622}" dt="2022-02-15T17:25:34.077" v="117" actId="1076"/>
          <ac:grpSpMkLst>
            <pc:docMk/>
            <pc:sldMk cId="3412658171" sldId="2721"/>
            <ac:grpSpMk id="15" creationId="{689CF291-4488-41B1-B6BC-72BEB5627A00}"/>
          </ac:grpSpMkLst>
        </pc:grpChg>
        <pc:grpChg chg="add mod">
          <ac:chgData name="Mehdi Aghelinejad" userId="S::maghelinejad@altair.com::a9a7a422-fa3c-4751-8049-35a834b1bfe7" providerId="AD" clId="Web-{D95F409E-BC2D-F83B-7A5C-42C387F04622}" dt="2022-02-15T17:25:36.655" v="118" actId="1076"/>
          <ac:grpSpMkLst>
            <pc:docMk/>
            <pc:sldMk cId="3412658171" sldId="2721"/>
            <ac:grpSpMk id="16" creationId="{4A1FB25B-AFCD-4151-8CD7-7070B19050AF}"/>
          </ac:grpSpMkLst>
        </pc:grpChg>
        <pc:picChg chg="add mod">
          <ac:chgData name="Mehdi Aghelinejad" userId="S::maghelinejad@altair.com::a9a7a422-fa3c-4751-8049-35a834b1bfe7" providerId="AD" clId="Web-{D95F409E-BC2D-F83B-7A5C-42C387F04622}" dt="2022-02-15T17:22:21.305" v="93" actId="1076"/>
          <ac:picMkLst>
            <pc:docMk/>
            <pc:sldMk cId="3412658171" sldId="2721"/>
            <ac:picMk id="4" creationId="{447A1094-AB7E-463A-A675-4462FD127A08}"/>
          </ac:picMkLst>
        </pc:picChg>
        <pc:picChg chg="del">
          <ac:chgData name="Mehdi Aghelinejad" userId="S::maghelinejad@altair.com::a9a7a422-fa3c-4751-8049-35a834b1bfe7" providerId="AD" clId="Web-{D95F409E-BC2D-F83B-7A5C-42C387F04622}" dt="2022-02-15T17:20:11.552" v="64"/>
          <ac:picMkLst>
            <pc:docMk/>
            <pc:sldMk cId="3412658171" sldId="2721"/>
            <ac:picMk id="5" creationId="{74D07085-50E1-45B8-95F8-573FDF105091}"/>
          </ac:picMkLst>
        </pc:picChg>
        <pc:picChg chg="add mod">
          <ac:chgData name="Mehdi Aghelinejad" userId="S::maghelinejad@altair.com::a9a7a422-fa3c-4751-8049-35a834b1bfe7" providerId="AD" clId="Web-{D95F409E-BC2D-F83B-7A5C-42C387F04622}" dt="2022-02-15T17:22:13.618" v="92" actId="1076"/>
          <ac:picMkLst>
            <pc:docMk/>
            <pc:sldMk cId="3412658171" sldId="2721"/>
            <ac:picMk id="6" creationId="{62D7D806-9D4C-4283-8539-48A4C42642B4}"/>
          </ac:picMkLst>
        </pc:picChg>
        <pc:picChg chg="add mod">
          <ac:chgData name="Mehdi Aghelinejad" userId="S::maghelinejad@altair.com::a9a7a422-fa3c-4751-8049-35a834b1bfe7" providerId="AD" clId="Web-{D95F409E-BC2D-F83B-7A5C-42C387F04622}" dt="2022-02-15T17:22:10.868" v="91" actId="1076"/>
          <ac:picMkLst>
            <pc:docMk/>
            <pc:sldMk cId="3412658171" sldId="2721"/>
            <ac:picMk id="8" creationId="{1426518A-A5B4-49D3-A1E4-594558A258D7}"/>
          </ac:picMkLst>
        </pc:picChg>
        <pc:picChg chg="add del mod">
          <ac:chgData name="Mehdi Aghelinejad" userId="S::maghelinejad@altair.com::a9a7a422-fa3c-4751-8049-35a834b1bfe7" providerId="AD" clId="Web-{D95F409E-BC2D-F83B-7A5C-42C387F04622}" dt="2022-02-15T17:22:27.555" v="100"/>
          <ac:picMkLst>
            <pc:docMk/>
            <pc:sldMk cId="3412658171" sldId="2721"/>
            <ac:picMk id="9" creationId="{8035C5AC-B455-4842-9A26-CF6BCC3B6ED5}"/>
          </ac:picMkLst>
        </pc:picChg>
        <pc:picChg chg="add del mod">
          <ac:chgData name="Mehdi Aghelinejad" userId="S::maghelinejad@altair.com::a9a7a422-fa3c-4751-8049-35a834b1bfe7" providerId="AD" clId="Web-{D95F409E-BC2D-F83B-7A5C-42C387F04622}" dt="2022-02-15T17:22:27.555" v="99"/>
          <ac:picMkLst>
            <pc:docMk/>
            <pc:sldMk cId="3412658171" sldId="2721"/>
            <ac:picMk id="10" creationId="{EA0D1A7C-1423-4DCF-A8CB-0D7BD0B4F7C3}"/>
          </ac:picMkLst>
        </pc:picChg>
        <pc:picChg chg="add del mod">
          <ac:chgData name="Mehdi Aghelinejad" userId="S::maghelinejad@altair.com::a9a7a422-fa3c-4751-8049-35a834b1bfe7" providerId="AD" clId="Web-{D95F409E-BC2D-F83B-7A5C-42C387F04622}" dt="2022-02-15T17:22:27.555" v="98"/>
          <ac:picMkLst>
            <pc:docMk/>
            <pc:sldMk cId="3412658171" sldId="2721"/>
            <ac:picMk id="11" creationId="{FD647CC6-13F1-43CF-8C44-0AA05647375F}"/>
          </ac:picMkLst>
        </pc:picChg>
      </pc:sldChg>
    </pc:docChg>
  </pc:docChgLst>
  <pc:docChgLst>
    <pc:chgData name="Mehdi Aghelinejad" userId="S::maghelinejad@altair.com::a9a7a422-fa3c-4751-8049-35a834b1bfe7" providerId="AD" clId="Web-{07376B88-916B-C706-E037-922BBDDD190B}"/>
    <pc:docChg chg="modSld">
      <pc:chgData name="Mehdi Aghelinejad" userId="S::maghelinejad@altair.com::a9a7a422-fa3c-4751-8049-35a834b1bfe7" providerId="AD" clId="Web-{07376B88-916B-C706-E037-922BBDDD190B}" dt="2022-03-01T18:11:33.467" v="343"/>
      <pc:docMkLst>
        <pc:docMk/>
      </pc:docMkLst>
      <pc:sldChg chg="modNotes">
        <pc:chgData name="Mehdi Aghelinejad" userId="S::maghelinejad@altair.com::a9a7a422-fa3c-4751-8049-35a834b1bfe7" providerId="AD" clId="Web-{07376B88-916B-C706-E037-922BBDDD190B}" dt="2022-03-01T18:11:33.467" v="343"/>
        <pc:sldMkLst>
          <pc:docMk/>
          <pc:sldMk cId="101397206" sldId="23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DA3E47F-196B-4DEB-BF28-47B31882B5B2}"/>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sz="1050" b="1"/>
          </a:p>
        </p:txBody>
      </p:sp>
      <p:sp>
        <p:nvSpPr>
          <p:cNvPr id="3" name="Date Placeholder 2">
            <a:extLst>
              <a:ext uri="{FF2B5EF4-FFF2-40B4-BE49-F238E27FC236}">
                <a16:creationId xmlns:a16="http://schemas.microsoft.com/office/drawing/2014/main" id="{5ADC9FF1-DF4B-4DF4-95C1-A4CC5D894EF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59D9136C-BD71-47F0-A7AD-63BB8A9A8CA8}" type="datetimeFigureOut">
              <a:rPr lang="en-CA" sz="1050" smtClean="0"/>
              <a:t>2023-07-24</a:t>
            </a:fld>
            <a:endParaRPr lang="en-CA"/>
          </a:p>
        </p:txBody>
      </p:sp>
      <p:sp>
        <p:nvSpPr>
          <p:cNvPr id="4" name="Footer Placeholder 3">
            <a:extLst>
              <a:ext uri="{FF2B5EF4-FFF2-40B4-BE49-F238E27FC236}">
                <a16:creationId xmlns:a16="http://schemas.microsoft.com/office/drawing/2014/main" id="{5A2F9220-C3A2-4861-BB65-CF7DFED650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sz="800"/>
          </a:p>
        </p:txBody>
      </p:sp>
      <p:sp>
        <p:nvSpPr>
          <p:cNvPr id="5" name="Slide Number Placeholder 4">
            <a:extLst>
              <a:ext uri="{FF2B5EF4-FFF2-40B4-BE49-F238E27FC236}">
                <a16:creationId xmlns:a16="http://schemas.microsoft.com/office/drawing/2014/main" id="{08FB5DE7-3FF2-46C1-98C0-40DC18D0D8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A77B72-D8DC-4B42-9F16-42643447E0B8}" type="slidenum">
              <a:rPr lang="en-CA" sz="800" smtClean="0"/>
              <a:t>‹#›</a:t>
            </a:fld>
            <a:endParaRPr lang="en-CA" sz="800"/>
          </a:p>
        </p:txBody>
      </p:sp>
    </p:spTree>
    <p:extLst>
      <p:ext uri="{BB962C8B-B14F-4D97-AF65-F5344CB8AC3E}">
        <p14:creationId xmlns:p14="http://schemas.microsoft.com/office/powerpoint/2010/main" val="1583943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050" b="1"/>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050"/>
            </a:lvl1pPr>
          </a:lstStyle>
          <a:p>
            <a:fld id="{C7F95BCD-E2AD-C546-A3C1-F1338E03ADF0}" type="datetimeFigureOut">
              <a:rPr lang="en-US" smtClean="0"/>
              <a:pPr/>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8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800"/>
            </a:lvl1pPr>
          </a:lstStyle>
          <a:p>
            <a:fld id="{2053E408-BDBF-6142-9AEB-D92FAD324DDB}" type="slidenum">
              <a:rPr lang="en-US" smtClean="0"/>
              <a:pPr/>
              <a:t>‹#›</a:t>
            </a:fld>
            <a:endParaRPr lang="en-US"/>
          </a:p>
        </p:txBody>
      </p:sp>
    </p:spTree>
    <p:extLst>
      <p:ext uri="{BB962C8B-B14F-4D97-AF65-F5344CB8AC3E}">
        <p14:creationId xmlns:p14="http://schemas.microsoft.com/office/powerpoint/2010/main" val="4187971381"/>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100" kern="1200">
        <a:solidFill>
          <a:schemeClr val="tx1"/>
        </a:solidFill>
        <a:latin typeface="+mn-lt"/>
        <a:ea typeface="+mn-ea"/>
        <a:cs typeface="+mn-cs"/>
      </a:defRPr>
    </a:lvl1pPr>
    <a:lvl2pPr marL="287338" indent="-114300" algn="l" defTabSz="914400" rtl="0" eaLnBrk="1" latinLnBrk="0" hangingPunct="1">
      <a:buFont typeface="Arial" panose="020B0604020202020204" pitchFamily="34" charset="0"/>
      <a:buChar char="•"/>
      <a:defRPr sz="1100" kern="1200">
        <a:solidFill>
          <a:schemeClr val="tx1"/>
        </a:solidFill>
        <a:latin typeface="+mn-lt"/>
        <a:ea typeface="+mn-ea"/>
        <a:cs typeface="+mn-cs"/>
      </a:defRPr>
    </a:lvl2pPr>
    <a:lvl3pPr marL="400050" indent="-112713" algn="l" defTabSz="914400" rtl="0" eaLnBrk="1" latinLnBrk="0" hangingPunct="1">
      <a:buFont typeface="Arial" panose="020B0604020202020204" pitchFamily="34" charset="0"/>
      <a:buChar char="•"/>
      <a:defRPr sz="1100" kern="1200">
        <a:solidFill>
          <a:schemeClr val="tx1"/>
        </a:solidFill>
        <a:latin typeface="+mn-lt"/>
        <a:ea typeface="+mn-ea"/>
        <a:cs typeface="+mn-cs"/>
      </a:defRPr>
    </a:lvl3pPr>
    <a:lvl4pPr marL="514350" indent="-114300" algn="l" defTabSz="914400" rtl="0" eaLnBrk="1" latinLnBrk="0" hangingPunct="1">
      <a:buFont typeface="Arial" panose="020B0604020202020204" pitchFamily="34" charset="0"/>
      <a:buChar char="•"/>
      <a:defRPr sz="1100" kern="1200">
        <a:solidFill>
          <a:schemeClr val="tx1"/>
        </a:solidFill>
        <a:latin typeface="+mn-lt"/>
        <a:ea typeface="+mn-ea"/>
        <a:cs typeface="+mn-cs"/>
      </a:defRPr>
    </a:lvl4pPr>
    <a:lvl5pPr marL="627063" indent="-112713" algn="l" defTabSz="914400" rtl="0" eaLnBrk="1" latinLnBrk="0" hangingPunct="1">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a:t>
            </a:fld>
            <a:endParaRPr lang="zh-CN" altLang="en-US"/>
          </a:p>
        </p:txBody>
      </p:sp>
    </p:spTree>
    <p:extLst>
      <p:ext uri="{BB962C8B-B14F-4D97-AF65-F5344CB8AC3E}">
        <p14:creationId xmlns:p14="http://schemas.microsoft.com/office/powerpoint/2010/main" val="1402868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Perform interactive filtering within the dataset views - without going back to the workflow and creating a new dataset. A </a:t>
            </a:r>
            <a:r>
              <a:rPr lang="en-US" sz="1200" err="1"/>
              <a:t>dockable</a:t>
            </a:r>
            <a:r>
              <a:rPr lang="en-US" sz="1200"/>
              <a:t> filter panel opens in all dataset views (tabs) to serves this purpose.</a:t>
            </a:r>
            <a:endParaRPr lang="en-US" sz="1200">
              <a:cs typeface="Calibri"/>
            </a:endParaRP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13</a:t>
            </a:fld>
            <a:endParaRPr lang="zh-CN" altLang="en-US"/>
          </a:p>
        </p:txBody>
      </p:sp>
    </p:spTree>
    <p:extLst>
      <p:ext uri="{BB962C8B-B14F-4D97-AF65-F5344CB8AC3E}">
        <p14:creationId xmlns:p14="http://schemas.microsoft.com/office/powerpoint/2010/main" val="2491307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sz="1200" kern="1200">
                <a:solidFill>
                  <a:schemeClr val="tx1"/>
                </a:solidFill>
                <a:effectLst/>
                <a:latin typeface="+mn-lt"/>
                <a:ea typeface="+mn-ea"/>
                <a:cs typeface="+mn-cs"/>
              </a:rPr>
              <a:t>Segment Viewer is a distribution plot for all variables that I picked in the segment viewer against any target variable. In this case Response variable as the Target Variable.  </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14</a:t>
            </a:fld>
            <a:endParaRPr lang="zh-CN" altLang="en-US"/>
          </a:p>
        </p:txBody>
      </p:sp>
    </p:spTree>
    <p:extLst>
      <p:ext uri="{BB962C8B-B14F-4D97-AF65-F5344CB8AC3E}">
        <p14:creationId xmlns:p14="http://schemas.microsoft.com/office/powerpoint/2010/main" val="3237274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sz="1200" kern="1200">
                <a:solidFill>
                  <a:schemeClr val="tx1"/>
                </a:solidFill>
                <a:effectLst/>
                <a:latin typeface="+mn-lt"/>
                <a:ea typeface="+mn-ea"/>
                <a:cs typeface="+mn-cs"/>
              </a:rPr>
              <a:t>I get to see what distribution looks like for the whole dataset and I can see all the variables that are available.  </a:t>
            </a:r>
          </a:p>
          <a:p>
            <a:r>
              <a:rPr lang="en-CA" sz="1200" kern="1200">
                <a:solidFill>
                  <a:schemeClr val="tx1"/>
                </a:solidFill>
                <a:effectLst/>
                <a:latin typeface="+mn-lt"/>
                <a:ea typeface="+mn-ea"/>
                <a:cs typeface="+mn-cs"/>
              </a:rPr>
              <a:t>Second column gives me distribution for all records where the Response was No, and the third column gives me for the Yes Response. </a:t>
            </a:r>
          </a:p>
          <a:p>
            <a:r>
              <a:rPr lang="en-CA" sz="1200" kern="1200">
                <a:solidFill>
                  <a:schemeClr val="tx1"/>
                </a:solidFill>
                <a:effectLst/>
                <a:latin typeface="+mn-lt"/>
                <a:ea typeface="+mn-ea"/>
                <a:cs typeface="+mn-cs"/>
              </a:rPr>
              <a:t>All these are dynamically generated depending on what target variable I picked. So, we can see some different distributions here right off top just visually looking at age, you see that Yes responders tend to be older. </a:t>
            </a:r>
          </a:p>
          <a:p>
            <a:endParaRPr lang="en-CA" sz="1200" kern="1200">
              <a:solidFill>
                <a:schemeClr val="tx1"/>
              </a:solidFill>
              <a:effectLst/>
              <a:latin typeface="+mn-lt"/>
              <a:ea typeface="+mn-ea"/>
              <a:cs typeface="+mn-cs"/>
            </a:endParaRPr>
          </a:p>
          <a:p>
            <a:r>
              <a:rPr lang="en-CA" sz="1200" kern="1200">
                <a:solidFill>
                  <a:schemeClr val="tx1"/>
                </a:solidFill>
                <a:effectLst/>
                <a:latin typeface="+mn-lt"/>
                <a:ea typeface="+mn-ea"/>
                <a:cs typeface="+mn-cs"/>
              </a:rPr>
              <a:t>We’ve included both the Information Value and Entropy Variance to see which variables are most related to the target variable. If you have large number of variables, these empirical methods give you ability to short-cut the process. You see this information Value and Entropy Variance, If I click on any of these, I can sort the variables in descending or ascending order. So, in this case relationship, marital status and age end up being highest ranking variables and potentially good predictors.</a:t>
            </a:r>
          </a:p>
          <a:p>
            <a:r>
              <a:rPr lang="en-CA" sz="1200" kern="1200">
                <a:solidFill>
                  <a:schemeClr val="tx1"/>
                </a:solidFill>
                <a:effectLst/>
                <a:latin typeface="+mn-lt"/>
                <a:ea typeface="+mn-ea"/>
                <a:cs typeface="+mn-cs"/>
              </a:rPr>
              <a:t> (It’s actually one of the algorithms we use for decision trees)   </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15</a:t>
            </a:fld>
            <a:endParaRPr lang="zh-CN" altLang="en-US"/>
          </a:p>
        </p:txBody>
      </p:sp>
    </p:spTree>
    <p:extLst>
      <p:ext uri="{BB962C8B-B14F-4D97-AF65-F5344CB8AC3E}">
        <p14:creationId xmlns:p14="http://schemas.microsoft.com/office/powerpoint/2010/main" val="2047050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16</a:t>
            </a:fld>
            <a:endParaRPr lang="zh-CN" altLang="en-US"/>
          </a:p>
        </p:txBody>
      </p:sp>
    </p:spTree>
    <p:extLst>
      <p:ext uri="{BB962C8B-B14F-4D97-AF65-F5344CB8AC3E}">
        <p14:creationId xmlns:p14="http://schemas.microsoft.com/office/powerpoint/2010/main" val="3025835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17</a:t>
            </a:fld>
            <a:endParaRPr lang="zh-CN" altLang="en-US"/>
          </a:p>
        </p:txBody>
      </p:sp>
    </p:spTree>
    <p:extLst>
      <p:ext uri="{BB962C8B-B14F-4D97-AF65-F5344CB8AC3E}">
        <p14:creationId xmlns:p14="http://schemas.microsoft.com/office/powerpoint/2010/main" val="3591332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19</a:t>
            </a:fld>
            <a:endParaRPr lang="zh-CN" altLang="en-US"/>
          </a:p>
        </p:txBody>
      </p:sp>
    </p:spTree>
    <p:extLst>
      <p:ext uri="{BB962C8B-B14F-4D97-AF65-F5344CB8AC3E}">
        <p14:creationId xmlns:p14="http://schemas.microsoft.com/office/powerpoint/2010/main" val="321013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20</a:t>
            </a:fld>
            <a:endParaRPr lang="zh-CN" altLang="en-US"/>
          </a:p>
        </p:txBody>
      </p:sp>
    </p:spTree>
    <p:extLst>
      <p:ext uri="{BB962C8B-B14F-4D97-AF65-F5344CB8AC3E}">
        <p14:creationId xmlns:p14="http://schemas.microsoft.com/office/powerpoint/2010/main" val="1998154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21</a:t>
            </a:fld>
            <a:endParaRPr lang="zh-CN" altLang="en-US"/>
          </a:p>
        </p:txBody>
      </p:sp>
    </p:spTree>
    <p:extLst>
      <p:ext uri="{BB962C8B-B14F-4D97-AF65-F5344CB8AC3E}">
        <p14:creationId xmlns:p14="http://schemas.microsoft.com/office/powerpoint/2010/main" val="2367776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22</a:t>
            </a:fld>
            <a:endParaRPr lang="zh-CN" altLang="en-US"/>
          </a:p>
        </p:txBody>
      </p:sp>
    </p:spTree>
    <p:extLst>
      <p:ext uri="{BB962C8B-B14F-4D97-AF65-F5344CB8AC3E}">
        <p14:creationId xmlns:p14="http://schemas.microsoft.com/office/powerpoint/2010/main" val="695427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23</a:t>
            </a:fld>
            <a:endParaRPr lang="en-US"/>
          </a:p>
        </p:txBody>
      </p:sp>
    </p:spTree>
    <p:extLst>
      <p:ext uri="{BB962C8B-B14F-4D97-AF65-F5344CB8AC3E}">
        <p14:creationId xmlns:p14="http://schemas.microsoft.com/office/powerpoint/2010/main" val="330726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Data exploration or data profiling is an essential and integral part of Data Mining. It’s a preliminary step to further modelling or simply to attempt to better understand data.</a:t>
            </a:r>
          </a:p>
          <a:p>
            <a:r>
              <a:rPr lang="en-US"/>
              <a:t>Exploration of data involves examining the characteristics and distributions of the dataset fields to identify potential issues and ultimately important factors and patterns that distinguish the data.</a:t>
            </a:r>
          </a:p>
          <a:p>
            <a:endParaRPr lang="en-US"/>
          </a:p>
          <a:p>
            <a:r>
              <a:rPr lang="en-US"/>
              <a:t>These aspects are not only used to explore a dataset but also as a preliminary set of tools to identify potentially good predictors of an outcome, target, or Dependent Variable, prior to modelling.</a:t>
            </a:r>
            <a:endParaRPr lang="en-CA"/>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a:t>
            </a:fld>
            <a:endParaRPr lang="zh-CN" altLang="en-US"/>
          </a:p>
        </p:txBody>
      </p:sp>
    </p:spTree>
    <p:extLst>
      <p:ext uri="{BB962C8B-B14F-4D97-AF65-F5344CB8AC3E}">
        <p14:creationId xmlns:p14="http://schemas.microsoft.com/office/powerpoint/2010/main" val="3225399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a:effectLst/>
              </a:rPr>
              <a:t>Note: </a:t>
            </a:r>
            <a:r>
              <a:rPr lang="en-US">
                <a:effectLst/>
              </a:rPr>
              <a:t>Some variables with Max absolute correlation exceeding the cut-off will also get selected according to the following rule: Suppose Variable </a:t>
            </a:r>
            <a:r>
              <a:rPr lang="en-US" i="1">
                <a:effectLst/>
              </a:rPr>
              <a:t>V1</a:t>
            </a:r>
            <a:r>
              <a:rPr lang="en-US">
                <a:effectLst/>
              </a:rPr>
              <a:t> has Max Absolute Correlation greater than the cut-off, and the corresponding highly correlated variable is </a:t>
            </a:r>
            <a:r>
              <a:rPr lang="en-US" i="1">
                <a:effectLst/>
              </a:rPr>
              <a:t>V2</a:t>
            </a:r>
            <a:r>
              <a:rPr lang="en-US">
                <a:effectLst/>
              </a:rPr>
              <a:t>. Then the value of Average Absolute Correlation will be compared for </a:t>
            </a:r>
            <a:r>
              <a:rPr lang="en-US" i="1">
                <a:effectLst/>
              </a:rPr>
              <a:t>V1</a:t>
            </a:r>
            <a:r>
              <a:rPr lang="en-US">
                <a:effectLst/>
              </a:rPr>
              <a:t> and </a:t>
            </a:r>
            <a:r>
              <a:rPr lang="en-US" i="1">
                <a:effectLst/>
              </a:rPr>
              <a:t>V2, </a:t>
            </a:r>
            <a:r>
              <a:rPr lang="en-US">
                <a:effectLst/>
              </a:rPr>
              <a:t>and the</a:t>
            </a:r>
            <a:r>
              <a:rPr lang="en-US" i="1">
                <a:effectLst/>
              </a:rPr>
              <a:t> </a:t>
            </a:r>
            <a:r>
              <a:rPr lang="en-US">
                <a:effectLst/>
              </a:rPr>
              <a:t>one with </a:t>
            </a:r>
            <a:r>
              <a:rPr lang="en-US" u="sng">
                <a:effectLst/>
              </a:rPr>
              <a:t>lower</a:t>
            </a:r>
            <a:r>
              <a:rPr lang="en-US" i="1">
                <a:effectLst/>
              </a:rPr>
              <a:t> </a:t>
            </a:r>
            <a:r>
              <a:rPr lang="en-US">
                <a:effectLst/>
              </a:rPr>
              <a:t>Average Absolute Correlation will get selected, while the other will get excluded.</a:t>
            </a:r>
          </a:p>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24</a:t>
            </a:fld>
            <a:endParaRPr lang="en-US"/>
          </a:p>
        </p:txBody>
      </p:sp>
    </p:spTree>
    <p:extLst>
      <p:ext uri="{BB962C8B-B14F-4D97-AF65-F5344CB8AC3E}">
        <p14:creationId xmlns:p14="http://schemas.microsoft.com/office/powerpoint/2010/main" val="1139341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a:t>To asses predictive power of variables relative to a target variable</a:t>
            </a:r>
            <a:endParaRPr lang="en-US" sz="1200"/>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25</a:t>
            </a:fld>
            <a:endParaRPr lang="zh-CN" altLang="en-US"/>
          </a:p>
        </p:txBody>
      </p:sp>
    </p:spTree>
    <p:extLst>
      <p:ext uri="{BB962C8B-B14F-4D97-AF65-F5344CB8AC3E}">
        <p14:creationId xmlns:p14="http://schemas.microsoft.com/office/powerpoint/2010/main" val="223480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26</a:t>
            </a:fld>
            <a:endParaRPr lang="zh-CN" altLang="en-US"/>
          </a:p>
        </p:txBody>
      </p:sp>
    </p:spTree>
    <p:extLst>
      <p:ext uri="{BB962C8B-B14F-4D97-AF65-F5344CB8AC3E}">
        <p14:creationId xmlns:p14="http://schemas.microsoft.com/office/powerpoint/2010/main" val="2357252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a:solidFill>
                  <a:schemeClr val="tx1"/>
                </a:solidFill>
                <a:effectLst/>
                <a:latin typeface="+mn-lt"/>
                <a:ea typeface="+mn-ea"/>
                <a:cs typeface="+mn-cs"/>
              </a:rPr>
              <a:t>Trainer notes on methods (from Help):</a:t>
            </a:r>
            <a:r>
              <a:rPr lang="en-US" sz="900" b="0" i="0" kern="1200">
                <a:solidFill>
                  <a:schemeClr val="tx1"/>
                </a:solidFill>
                <a:effectLst/>
                <a:latin typeface="+mn-lt"/>
                <a:ea typeface="+mn-ea"/>
                <a:cs typeface="+mn-cs"/>
              </a:rPr>
              <a:t>​</a:t>
            </a:r>
          </a:p>
          <a:p>
            <a:pPr rtl="0" fontAlgn="base"/>
            <a:r>
              <a:rPr lang="en-US" sz="900" b="1" i="0" u="none" strike="noStrike" kern="1200">
                <a:solidFill>
                  <a:schemeClr val="tx1"/>
                </a:solidFill>
                <a:effectLst/>
                <a:latin typeface="+mn-lt"/>
                <a:ea typeface="+mn-ea"/>
                <a:cs typeface="+mn-cs"/>
              </a:rPr>
              <a:t>Univariate Distance</a:t>
            </a:r>
            <a:r>
              <a:rPr lang="en-US" sz="900" b="0" i="0" kern="1200">
                <a:solidFill>
                  <a:schemeClr val="tx1"/>
                </a:solidFill>
                <a:effectLst/>
                <a:latin typeface="+mn-lt"/>
                <a:ea typeface="+mn-ea"/>
                <a:cs typeface="+mn-cs"/>
              </a:rPr>
              <a:t>​</a:t>
            </a:r>
          </a:p>
          <a:p>
            <a:pPr rtl="0" fontAlgn="base"/>
            <a:r>
              <a:rPr lang="en-US" sz="900" b="0" i="0" u="none" strike="noStrike" kern="1200">
                <a:solidFill>
                  <a:schemeClr val="tx1"/>
                </a:solidFill>
                <a:effectLst/>
                <a:latin typeface="+mn-lt"/>
                <a:ea typeface="+mn-ea"/>
                <a:cs typeface="+mn-cs"/>
              </a:rPr>
              <a:t>For each variable tested for outliers (focal variables), the user must first select the desired measure of univariate distance. A record will be flagged as an outlier if the value in any of the selected focal variables is greater than X distance units away from the </a:t>
            </a:r>
            <a:r>
              <a:rPr lang="en-US" sz="900" b="0" i="0" u="none" strike="noStrike" kern="1200" err="1">
                <a:solidFill>
                  <a:schemeClr val="tx1"/>
                </a:solidFill>
                <a:effectLst/>
                <a:latin typeface="+mn-lt"/>
                <a:ea typeface="+mn-ea"/>
                <a:cs typeface="+mn-cs"/>
              </a:rPr>
              <a:t>centre</a:t>
            </a:r>
            <a:r>
              <a:rPr lang="en-US" sz="900" b="0" i="0" u="none" strike="noStrike" kern="1200">
                <a:solidFill>
                  <a:schemeClr val="tx1"/>
                </a:solidFill>
                <a:effectLst/>
                <a:latin typeface="+mn-lt"/>
                <a:ea typeface="+mn-ea"/>
                <a:cs typeface="+mn-cs"/>
              </a:rPr>
              <a:t> of the distribution, where the cutoff value, X, is specified by the user. This method is selected by default. See the details below.</a:t>
            </a:r>
            <a:r>
              <a:rPr lang="en-US" sz="900" b="0" i="0" kern="1200">
                <a:solidFill>
                  <a:schemeClr val="tx1"/>
                </a:solidFill>
                <a:effectLst/>
                <a:latin typeface="+mn-lt"/>
                <a:ea typeface="+mn-ea"/>
                <a:cs typeface="+mn-cs"/>
              </a:rPr>
              <a:t>​</a:t>
            </a:r>
          </a:p>
          <a:p>
            <a:pPr rtl="0" fontAlgn="base"/>
            <a:r>
              <a:rPr lang="en-US" sz="900" b="1" i="0" u="none" strike="noStrike" kern="1200" err="1">
                <a:solidFill>
                  <a:schemeClr val="tx1"/>
                </a:solidFill>
                <a:effectLst/>
                <a:latin typeface="+mn-lt"/>
                <a:ea typeface="+mn-ea"/>
                <a:cs typeface="+mn-cs"/>
              </a:rPr>
              <a:t>Mahalanobis</a:t>
            </a:r>
            <a:r>
              <a:rPr lang="en-US" sz="900" b="1" i="0" u="none" strike="noStrike" kern="1200">
                <a:solidFill>
                  <a:schemeClr val="tx1"/>
                </a:solidFill>
                <a:effectLst/>
                <a:latin typeface="+mn-lt"/>
                <a:ea typeface="+mn-ea"/>
                <a:cs typeface="+mn-cs"/>
              </a:rPr>
              <a:t> Distance</a:t>
            </a:r>
            <a:r>
              <a:rPr lang="en-US" sz="900" b="0" i="0" kern="1200">
                <a:solidFill>
                  <a:schemeClr val="tx1"/>
                </a:solidFill>
                <a:effectLst/>
                <a:latin typeface="+mn-lt"/>
                <a:ea typeface="+mn-ea"/>
                <a:cs typeface="+mn-cs"/>
              </a:rPr>
              <a:t>​</a:t>
            </a:r>
          </a:p>
          <a:p>
            <a:pPr rtl="0" fontAlgn="base"/>
            <a:r>
              <a:rPr lang="en-US" sz="900" b="0" i="0" u="none" strike="noStrike" kern="1200">
                <a:solidFill>
                  <a:schemeClr val="tx1"/>
                </a:solidFill>
                <a:effectLst/>
                <a:latin typeface="+mn-lt"/>
                <a:ea typeface="+mn-ea"/>
                <a:cs typeface="+mn-cs"/>
              </a:rPr>
              <a:t>A record will be flagged as an outlier if it is greater than X multivariate </a:t>
            </a:r>
            <a:r>
              <a:rPr lang="en-US" sz="900" b="0" i="0" u="none" strike="noStrike" kern="1200" err="1">
                <a:solidFill>
                  <a:schemeClr val="tx1"/>
                </a:solidFill>
                <a:effectLst/>
                <a:latin typeface="+mn-lt"/>
                <a:ea typeface="+mn-ea"/>
                <a:cs typeface="+mn-cs"/>
              </a:rPr>
              <a:t>Mahalanobis</a:t>
            </a:r>
            <a:r>
              <a:rPr lang="en-US" sz="900" b="0" i="0" u="none" strike="noStrike" kern="1200">
                <a:solidFill>
                  <a:schemeClr val="tx1"/>
                </a:solidFill>
                <a:effectLst/>
                <a:latin typeface="+mn-lt"/>
                <a:ea typeface="+mn-ea"/>
                <a:cs typeface="+mn-cs"/>
              </a:rPr>
              <a:t> distance units away from the centroid of the focal variables, where the cutoff value, X, is specified by the user in the next page.</a:t>
            </a:r>
            <a:r>
              <a:rPr lang="en-US" sz="900" b="0" i="0" kern="1200">
                <a:solidFill>
                  <a:schemeClr val="tx1"/>
                </a:solidFill>
                <a:effectLst/>
                <a:latin typeface="+mn-lt"/>
                <a:ea typeface="+mn-ea"/>
                <a:cs typeface="+mn-cs"/>
              </a:rPr>
              <a:t>​</a:t>
            </a:r>
          </a:p>
          <a:p>
            <a:pPr rtl="0" fontAlgn="base"/>
            <a:r>
              <a:rPr lang="en-US" sz="900" b="1" i="0" u="none" strike="noStrike" kern="1200">
                <a:solidFill>
                  <a:schemeClr val="tx1"/>
                </a:solidFill>
                <a:effectLst/>
                <a:latin typeface="+mn-lt"/>
                <a:ea typeface="+mn-ea"/>
                <a:cs typeface="+mn-cs"/>
              </a:rPr>
              <a:t>Tree</a:t>
            </a:r>
            <a:r>
              <a:rPr lang="en-US" sz="900" b="0" i="0" kern="1200">
                <a:solidFill>
                  <a:schemeClr val="tx1"/>
                </a:solidFill>
                <a:effectLst/>
                <a:latin typeface="+mn-lt"/>
                <a:ea typeface="+mn-ea"/>
                <a:cs typeface="+mn-cs"/>
              </a:rPr>
              <a:t>​</a:t>
            </a:r>
          </a:p>
          <a:p>
            <a:pPr rtl="0" fontAlgn="base"/>
            <a:r>
              <a:rPr lang="en-US" sz="900" b="0" i="0" u="none" strike="noStrike" kern="1200">
                <a:solidFill>
                  <a:schemeClr val="tx1"/>
                </a:solidFill>
                <a:effectLst/>
                <a:latin typeface="+mn-lt"/>
                <a:ea typeface="+mn-ea"/>
                <a:cs typeface="+mn-cs"/>
              </a:rPr>
              <a:t>A decision tree is automatically grown using the parameters specified by the user in the next wizard page. Then the method finds all terminal nodes with fewer than N records and flags all records in all such nodes as outliers. The number N is specified by the user in the last page of the wizard.</a:t>
            </a:r>
            <a:r>
              <a:rPr lang="en-US" sz="900" b="0" i="0" kern="1200">
                <a:solidFill>
                  <a:schemeClr val="tx1"/>
                </a:solidFill>
                <a:effectLst/>
                <a:latin typeface="+mn-lt"/>
                <a:ea typeface="+mn-ea"/>
                <a:cs typeface="+mn-cs"/>
              </a:rPr>
              <a:t>​</a:t>
            </a:r>
          </a:p>
          <a:p>
            <a:pPr rtl="0" fontAlgn="base"/>
            <a:r>
              <a:rPr lang="en-US" sz="900" b="1" i="0" u="none" strike="noStrike" kern="1200">
                <a:solidFill>
                  <a:schemeClr val="tx1"/>
                </a:solidFill>
                <a:effectLst/>
                <a:latin typeface="+mn-lt"/>
                <a:ea typeface="+mn-ea"/>
                <a:cs typeface="+mn-cs"/>
              </a:rPr>
              <a:t>Clustering</a:t>
            </a:r>
            <a:r>
              <a:rPr lang="en-US" sz="900" b="0" i="0" kern="1200">
                <a:solidFill>
                  <a:schemeClr val="tx1"/>
                </a:solidFill>
                <a:effectLst/>
                <a:latin typeface="+mn-lt"/>
                <a:ea typeface="+mn-ea"/>
                <a:cs typeface="+mn-cs"/>
              </a:rPr>
              <a:t>​</a:t>
            </a:r>
          </a:p>
          <a:p>
            <a:pPr rtl="0" fontAlgn="base"/>
            <a:r>
              <a:rPr lang="en-US" sz="900" b="0" i="0" u="none" strike="noStrike" kern="1200">
                <a:solidFill>
                  <a:schemeClr val="tx1"/>
                </a:solidFill>
                <a:effectLst/>
                <a:latin typeface="+mn-lt"/>
                <a:ea typeface="+mn-ea"/>
                <a:cs typeface="+mn-cs"/>
              </a:rPr>
              <a:t>A Cluster Analysis model is run using the parameters specified by the user in the next wizard page. Then the method finds all records that either belong to clusters with fewer than N records or do not belong to any cluster, and flags all such records as outliers. The number N is specified by the user in the last page of the wizard.</a:t>
            </a:r>
            <a:r>
              <a:rPr lang="en-US" sz="900" b="0" i="0" kern="1200">
                <a:solidFill>
                  <a:schemeClr val="tx1"/>
                </a:solidFill>
                <a:effectLst/>
                <a:latin typeface="+mn-lt"/>
                <a:ea typeface="+mn-ea"/>
                <a:cs typeface="+mn-cs"/>
              </a:rPr>
              <a:t>​</a:t>
            </a:r>
          </a:p>
          <a:p>
            <a:pPr rtl="0" fontAlgn="base"/>
            <a:r>
              <a:rPr lang="en-US" sz="900" b="0" i="0" kern="1200">
                <a:solidFill>
                  <a:schemeClr val="tx1"/>
                </a:solidFill>
                <a:effectLst/>
                <a:latin typeface="+mn-lt"/>
                <a:ea typeface="+mn-ea"/>
                <a:cs typeface="+mn-cs"/>
              </a:rPr>
              <a:t>​</a:t>
            </a:r>
          </a:p>
          <a:p>
            <a:endParaRPr lang="en-CA"/>
          </a:p>
        </p:txBody>
      </p:sp>
      <p:sp>
        <p:nvSpPr>
          <p:cNvPr id="4" name="Slide Number Placeholder 3"/>
          <p:cNvSpPr>
            <a:spLocks noGrp="1"/>
          </p:cNvSpPr>
          <p:nvPr>
            <p:ph type="sldNum" sz="quarter" idx="5"/>
          </p:nvPr>
        </p:nvSpPr>
        <p:spPr/>
        <p:txBody>
          <a:bodyPr/>
          <a:lstStyle/>
          <a:p>
            <a:fld id="{898CB70A-C87A-4C73-9D8B-C3EDC76F4652}" type="slidenum">
              <a:rPr lang="en-US" smtClean="0"/>
              <a:t>28</a:t>
            </a:fld>
            <a:endParaRPr lang="en-US"/>
          </a:p>
        </p:txBody>
      </p:sp>
    </p:spTree>
    <p:extLst>
      <p:ext uri="{BB962C8B-B14F-4D97-AF65-F5344CB8AC3E}">
        <p14:creationId xmlns:p14="http://schemas.microsoft.com/office/powerpoint/2010/main" val="3270542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31</a:t>
            </a:fld>
            <a:endParaRPr lang="zh-CN" altLang="en-US"/>
          </a:p>
        </p:txBody>
      </p:sp>
    </p:spTree>
    <p:extLst>
      <p:ext uri="{BB962C8B-B14F-4D97-AF65-F5344CB8AC3E}">
        <p14:creationId xmlns:p14="http://schemas.microsoft.com/office/powerpoint/2010/main" val="208528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32</a:t>
            </a:fld>
            <a:endParaRPr lang="zh-CN" altLang="en-US"/>
          </a:p>
        </p:txBody>
      </p:sp>
    </p:spTree>
    <p:extLst>
      <p:ext uri="{BB962C8B-B14F-4D97-AF65-F5344CB8AC3E}">
        <p14:creationId xmlns:p14="http://schemas.microsoft.com/office/powerpoint/2010/main" val="901118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dataset used in all demonstrations from this point onwards is an excel file; Census.xlsx. This file is</a:t>
            </a:r>
          </a:p>
          <a:p>
            <a:r>
              <a:rPr lang="en-US"/>
              <a:t>based on a set of 16,281 records. The Data Mining steps and modelling in following chapters are tuned to</a:t>
            </a:r>
          </a:p>
          <a:p>
            <a:r>
              <a:rPr lang="en-US"/>
              <a:t>marketing operations.</a:t>
            </a:r>
          </a:p>
          <a:p>
            <a:endParaRPr lang="en-US"/>
          </a:p>
          <a:p>
            <a:r>
              <a:rPr lang="en-US"/>
              <a:t>…  -&gt; &lt;only talk about the overview report in software&gt;</a:t>
            </a:r>
          </a:p>
          <a:p>
            <a:endParaRPr lang="en-CA"/>
          </a:p>
          <a:p>
            <a:endParaRPr lang="en-US"/>
          </a:p>
          <a:p>
            <a:pPr marL="285750" indent="-285750">
              <a:buClr>
                <a:srgbClr val="FFC000"/>
              </a:buClr>
              <a:buFont typeface="Wingdings" panose="05000000000000000000" pitchFamily="2" charset="2"/>
              <a:buChar char="§"/>
            </a:pPr>
            <a:r>
              <a:rPr lang="en-CA" sz="2400"/>
              <a:t>Prior to modeling investigate dataset for good predictors</a:t>
            </a:r>
          </a:p>
          <a:p>
            <a:pPr marL="285750" indent="-285750">
              <a:buClr>
                <a:srgbClr val="FFC000"/>
              </a:buClr>
              <a:buFont typeface="Wingdings" panose="05000000000000000000" pitchFamily="2" charset="2"/>
              <a:buChar char="§"/>
            </a:pPr>
            <a:r>
              <a:rPr lang="en-CA" sz="2400"/>
              <a:t>Variables to remove</a:t>
            </a:r>
          </a:p>
          <a:p>
            <a:pPr marL="742950" lvl="1" indent="-285750">
              <a:buClr>
                <a:srgbClr val="FFC000"/>
              </a:buClr>
              <a:buFont typeface="Wingdings" panose="05000000000000000000" pitchFamily="2" charset="2"/>
              <a:buChar char="§"/>
            </a:pPr>
            <a:r>
              <a:rPr lang="en-CA" sz="2400"/>
              <a:t>Large % missing values</a:t>
            </a:r>
          </a:p>
          <a:p>
            <a:pPr marL="742950" lvl="1" indent="-285750">
              <a:buClr>
                <a:srgbClr val="FFC000"/>
              </a:buClr>
              <a:buFont typeface="Wingdings" panose="05000000000000000000" pitchFamily="2" charset="2"/>
              <a:buChar char="§"/>
            </a:pPr>
            <a:r>
              <a:rPr lang="en-CA" sz="2400"/>
              <a:t>Constant fields (cardinality = 1)</a:t>
            </a:r>
          </a:p>
          <a:p>
            <a:pPr marL="742950" lvl="1" indent="-285750">
              <a:buClr>
                <a:srgbClr val="FFC000"/>
              </a:buClr>
              <a:buFont typeface="Wingdings" panose="05000000000000000000" pitchFamily="2" charset="2"/>
              <a:buChar char="§"/>
            </a:pPr>
            <a:r>
              <a:rPr lang="en-CA" sz="2400"/>
              <a:t>Key columns (e.g. ID, phone number)</a:t>
            </a:r>
          </a:p>
          <a:p>
            <a:pPr marL="742950" lvl="1" indent="-285750">
              <a:buClr>
                <a:srgbClr val="FFC000"/>
              </a:buClr>
              <a:buFont typeface="Wingdings" panose="05000000000000000000" pitchFamily="2" charset="2"/>
              <a:buChar char="§"/>
            </a:pPr>
            <a:r>
              <a:rPr lang="en-CA" sz="2400"/>
              <a:t>Variables used to derive the DV (that have large direct correlation with DV)</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5</a:t>
            </a:fld>
            <a:endParaRPr lang="zh-CN" altLang="en-US"/>
          </a:p>
        </p:txBody>
      </p:sp>
    </p:spTree>
    <p:extLst>
      <p:ext uri="{BB962C8B-B14F-4D97-AF65-F5344CB8AC3E}">
        <p14:creationId xmlns:p14="http://schemas.microsoft.com/office/powerpoint/2010/main" val="162291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6</a:t>
            </a:fld>
            <a:endParaRPr lang="zh-CN" altLang="en-US"/>
          </a:p>
        </p:txBody>
      </p:sp>
    </p:spTree>
    <p:extLst>
      <p:ext uri="{BB962C8B-B14F-4D97-AF65-F5344CB8AC3E}">
        <p14:creationId xmlns:p14="http://schemas.microsoft.com/office/powerpoint/2010/main" val="2531056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a:t>What are some other common univariate statistics you might want to see?</a:t>
            </a:r>
          </a:p>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8</a:t>
            </a:fld>
            <a:endParaRPr lang="zh-CN" altLang="en-US"/>
          </a:p>
        </p:txBody>
      </p:sp>
    </p:spTree>
    <p:extLst>
      <p:ext uri="{BB962C8B-B14F-4D97-AF65-F5344CB8AC3E}">
        <p14:creationId xmlns:p14="http://schemas.microsoft.com/office/powerpoint/2010/main" val="3986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9</a:t>
            </a:fld>
            <a:endParaRPr lang="zh-CN" altLang="en-US"/>
          </a:p>
        </p:txBody>
      </p:sp>
    </p:spTree>
    <p:extLst>
      <p:ext uri="{BB962C8B-B14F-4D97-AF65-F5344CB8AC3E}">
        <p14:creationId xmlns:p14="http://schemas.microsoft.com/office/powerpoint/2010/main" val="713990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10</a:t>
            </a:fld>
            <a:endParaRPr lang="zh-CN" altLang="en-US"/>
          </a:p>
        </p:txBody>
      </p:sp>
    </p:spTree>
    <p:extLst>
      <p:ext uri="{BB962C8B-B14F-4D97-AF65-F5344CB8AC3E}">
        <p14:creationId xmlns:p14="http://schemas.microsoft.com/office/powerpoint/2010/main" val="2658423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11</a:t>
            </a:fld>
            <a:endParaRPr lang="zh-CN" altLang="en-US"/>
          </a:p>
        </p:txBody>
      </p:sp>
    </p:spTree>
    <p:extLst>
      <p:ext uri="{BB962C8B-B14F-4D97-AF65-F5344CB8AC3E}">
        <p14:creationId xmlns:p14="http://schemas.microsoft.com/office/powerpoint/2010/main" val="190452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3AC392A-D2BE-44FF-AB31-258796276AEB}" type="slidenum">
              <a:rPr lang="zh-CN" altLang="en-US" smtClean="0"/>
              <a:pPr/>
              <a:t>12</a:t>
            </a:fld>
            <a:endParaRPr lang="zh-CN" altLang="en-US"/>
          </a:p>
        </p:txBody>
      </p:sp>
    </p:spTree>
    <p:extLst>
      <p:ext uri="{BB962C8B-B14F-4D97-AF65-F5344CB8AC3E}">
        <p14:creationId xmlns:p14="http://schemas.microsoft.com/office/powerpoint/2010/main" val="2594004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ltai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F39F54-36A3-2E46-90BB-66C0206DA488}"/>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7" name="Freeform: Shape 6">
            <a:extLst>
              <a:ext uri="{FF2B5EF4-FFF2-40B4-BE49-F238E27FC236}">
                <a16:creationId xmlns:a16="http://schemas.microsoft.com/office/drawing/2014/main" id="{6F5DCB76-04D2-4E36-B552-02CE2EA3195D}"/>
              </a:ext>
            </a:extLst>
          </p:cNvPr>
          <p:cNvSpPr/>
          <p:nvPr userDrawn="1"/>
        </p:nvSpPr>
        <p:spPr bwMode="white">
          <a:xfrm>
            <a:off x="0" y="219115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Placeholder 1">
            <a:extLst>
              <a:ext uri="{FF2B5EF4-FFF2-40B4-BE49-F238E27FC236}">
                <a16:creationId xmlns:a16="http://schemas.microsoft.com/office/drawing/2014/main" id="{1DE239AE-A166-7445-97DE-DC95949F4713}"/>
              </a:ext>
            </a:extLst>
          </p:cNvPr>
          <p:cNvSpPr>
            <a:spLocks noGrp="1"/>
          </p:cNvSpPr>
          <p:nvPr>
            <p:ph type="title" hasCustomPrompt="1"/>
          </p:nvPr>
        </p:nvSpPr>
        <p:spPr>
          <a:xfrm>
            <a:off x="2658291" y="4180327"/>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p>
        </p:txBody>
      </p:sp>
      <p:sp>
        <p:nvSpPr>
          <p:cNvPr id="3" name="Text Placeholder 2">
            <a:extLst>
              <a:ext uri="{FF2B5EF4-FFF2-40B4-BE49-F238E27FC236}">
                <a16:creationId xmlns:a16="http://schemas.microsoft.com/office/drawing/2014/main" id="{096C4048-A3FE-0042-BDFC-5A69E377A099}"/>
              </a:ext>
            </a:extLst>
          </p:cNvPr>
          <p:cNvSpPr>
            <a:spLocks noGrp="1"/>
          </p:cNvSpPr>
          <p:nvPr>
            <p:ph type="body" sz="quarter" idx="10" hasCustomPrompt="1"/>
          </p:nvPr>
        </p:nvSpPr>
        <p:spPr>
          <a:xfrm>
            <a:off x="2659063" y="447833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grpSp>
        <p:nvGrpSpPr>
          <p:cNvPr id="25" name="Group 24">
            <a:extLst>
              <a:ext uri="{FF2B5EF4-FFF2-40B4-BE49-F238E27FC236}">
                <a16:creationId xmlns:a16="http://schemas.microsoft.com/office/drawing/2014/main" id="{513F0F1E-6B3C-3A42-AD5D-0B51DA61F732}"/>
              </a:ext>
            </a:extLst>
          </p:cNvPr>
          <p:cNvGrpSpPr/>
          <p:nvPr userDrawn="1"/>
        </p:nvGrpSpPr>
        <p:grpSpPr>
          <a:xfrm>
            <a:off x="644860" y="4310212"/>
            <a:ext cx="1370085" cy="281086"/>
            <a:chOff x="3587766" y="2914650"/>
            <a:chExt cx="5014294" cy="1028736"/>
          </a:xfrm>
        </p:grpSpPr>
        <p:sp>
          <p:nvSpPr>
            <p:cNvPr id="26" name="Freeform 25">
              <a:extLst>
                <a:ext uri="{FF2B5EF4-FFF2-40B4-BE49-F238E27FC236}">
                  <a16:creationId xmlns:a16="http://schemas.microsoft.com/office/drawing/2014/main" id="{B195D12F-9F4D-A14A-A38A-EE413B21A057}"/>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0358F6A-9EF3-8142-8BB6-29FB774C65C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08FAFA95-01AD-1142-881D-87F892486586}"/>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CA88511-D8DA-634F-8DA1-E2700B6C6B82}"/>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64F48305-4B8B-F445-8E1D-AA20A5C6D4B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011D4AD2-055C-A042-BBC5-2BA8B3841432}"/>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F5072605-2BE2-E643-9A0C-B46648B05648}"/>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17680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327248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5950850" y="987552"/>
            <a:ext cx="2721662" cy="342067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67E6E109-BD7F-2C49-AC3A-4434FD4EB9BD}"/>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100EDBB8-4E7D-234C-8C56-25B5F553B4F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78A3296-5956-D443-8EBD-B80CA75C296D}"/>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F7D6163-599A-2A48-A41F-14E0976E6D78}"/>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B7E27B9-1743-6643-81BD-4EDC2A7AEF1D}"/>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7AD9D7DE-6638-F346-A246-717AFC385E9E}"/>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DE1CF5D-9F43-5647-8724-510AC51A78EC}"/>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0BB7F08-7FAD-3041-B9AD-135D194B2EC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9183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2531713"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4627390"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10" name="Text Placeholder 4">
            <a:extLst>
              <a:ext uri="{FF2B5EF4-FFF2-40B4-BE49-F238E27FC236}">
                <a16:creationId xmlns:a16="http://schemas.microsoft.com/office/drawing/2014/main" id="{EF6891CE-A849-E54F-8F84-2C8C046B4209}"/>
              </a:ext>
            </a:extLst>
          </p:cNvPr>
          <p:cNvSpPr>
            <a:spLocks noGrp="1"/>
          </p:cNvSpPr>
          <p:nvPr>
            <p:ph type="body" sz="quarter" idx="15" hasCustomPrompt="1"/>
          </p:nvPr>
        </p:nvSpPr>
        <p:spPr>
          <a:xfrm>
            <a:off x="6701903" y="1243584"/>
            <a:ext cx="1984897"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grpSp>
        <p:nvGrpSpPr>
          <p:cNvPr id="12" name="Group 11">
            <a:extLst>
              <a:ext uri="{FF2B5EF4-FFF2-40B4-BE49-F238E27FC236}">
                <a16:creationId xmlns:a16="http://schemas.microsoft.com/office/drawing/2014/main" id="{8A133C7A-0BA4-DB4F-A6D9-F6E4294DA95E}"/>
              </a:ext>
            </a:extLst>
          </p:cNvPr>
          <p:cNvGrpSpPr/>
          <p:nvPr userDrawn="1"/>
        </p:nvGrpSpPr>
        <p:grpSpPr>
          <a:xfrm>
            <a:off x="7773406" y="4735113"/>
            <a:ext cx="913394" cy="187391"/>
            <a:chOff x="3587766" y="2914650"/>
            <a:chExt cx="5014294" cy="1028736"/>
          </a:xfrm>
        </p:grpSpPr>
        <p:sp>
          <p:nvSpPr>
            <p:cNvPr id="13" name="Freeform 12">
              <a:extLst>
                <a:ext uri="{FF2B5EF4-FFF2-40B4-BE49-F238E27FC236}">
                  <a16:creationId xmlns:a16="http://schemas.microsoft.com/office/drawing/2014/main" id="{37D51ED7-3A0E-3742-820C-1261AB9927A8}"/>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8EBA595F-2B80-DA47-ACDF-316B49835F7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28BEF82-2527-4A49-B3B1-69EB5AD1A3F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AF18909A-08DC-C74E-9E4B-DBF6902F1B7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D3989C7-7876-F042-A014-B2BA3BDC624B}"/>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0F8A2C8-9770-A541-BC83-7D1736E719B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C8E80EC-4389-3647-9D01-CC26309E6048}"/>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0" name="Text Placeholder 5">
            <a:extLst>
              <a:ext uri="{FF2B5EF4-FFF2-40B4-BE49-F238E27FC236}">
                <a16:creationId xmlns:a16="http://schemas.microsoft.com/office/drawing/2014/main" id="{A41407C8-1240-5C44-988F-89E200A6B7C2}"/>
              </a:ext>
            </a:extLst>
          </p:cNvPr>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52305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2531713"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4627390"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sp>
        <p:nvSpPr>
          <p:cNvPr id="10" name="Text Placeholder 4">
            <a:extLst>
              <a:ext uri="{FF2B5EF4-FFF2-40B4-BE49-F238E27FC236}">
                <a16:creationId xmlns:a16="http://schemas.microsoft.com/office/drawing/2014/main" id="{EF6891CE-A849-E54F-8F84-2C8C046B4209}"/>
              </a:ext>
            </a:extLst>
          </p:cNvPr>
          <p:cNvSpPr>
            <a:spLocks noGrp="1"/>
          </p:cNvSpPr>
          <p:nvPr>
            <p:ph type="body" sz="quarter" idx="15" hasCustomPrompt="1"/>
          </p:nvPr>
        </p:nvSpPr>
        <p:spPr>
          <a:xfrm>
            <a:off x="6701903" y="987552"/>
            <a:ext cx="1984897" cy="3468169"/>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p:txBody>
      </p:sp>
      <p:grpSp>
        <p:nvGrpSpPr>
          <p:cNvPr id="11" name="Group 10">
            <a:extLst>
              <a:ext uri="{FF2B5EF4-FFF2-40B4-BE49-F238E27FC236}">
                <a16:creationId xmlns:a16="http://schemas.microsoft.com/office/drawing/2014/main" id="{42CFD7DB-5522-9C4A-B2F8-748E160D4B30}"/>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CC4CF2A2-9BCB-6F4E-929E-2A49AA138C11}"/>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DDB3A4E0-83F9-C743-951E-C386092729B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D2D0041-B691-7246-844A-ED3EDBB89509}"/>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EDF3924-6339-FB46-9C1F-A9FADD054CF5}"/>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CC9ECCE-82A2-284A-9310-AD7B945410E8}"/>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CB062B3-9DC7-944B-885A-51EE72136BA9}"/>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6FE89497-8250-0F43-8311-90E45B8E8D6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54316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2115616"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377403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9" name="Text Placeholder 4">
            <a:extLst>
              <a:ext uri="{FF2B5EF4-FFF2-40B4-BE49-F238E27FC236}">
                <a16:creationId xmlns:a16="http://schemas.microsoft.com/office/drawing/2014/main" id="{EB61C09B-19E4-3B49-85B6-F6DEC8059244}"/>
              </a:ext>
            </a:extLst>
          </p:cNvPr>
          <p:cNvSpPr>
            <a:spLocks noGrp="1"/>
          </p:cNvSpPr>
          <p:nvPr>
            <p:ph type="body" sz="quarter" idx="16" hasCustomPrompt="1"/>
          </p:nvPr>
        </p:nvSpPr>
        <p:spPr>
          <a:xfrm>
            <a:off x="5432446"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0" name="Text Placeholder 4">
            <a:extLst>
              <a:ext uri="{FF2B5EF4-FFF2-40B4-BE49-F238E27FC236}">
                <a16:creationId xmlns:a16="http://schemas.microsoft.com/office/drawing/2014/main" id="{EF6891CE-A849-E54F-8F84-2C8C046B4209}"/>
              </a:ext>
            </a:extLst>
          </p:cNvPr>
          <p:cNvSpPr>
            <a:spLocks noGrp="1"/>
          </p:cNvSpPr>
          <p:nvPr>
            <p:ph type="body" sz="quarter" idx="15" hasCustomPrompt="1"/>
          </p:nvPr>
        </p:nvSpPr>
        <p:spPr>
          <a:xfrm>
            <a:off x="7090861" y="1243584"/>
            <a:ext cx="1595938" cy="3150995"/>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grpSp>
        <p:nvGrpSpPr>
          <p:cNvPr id="13" name="Group 12">
            <a:extLst>
              <a:ext uri="{FF2B5EF4-FFF2-40B4-BE49-F238E27FC236}">
                <a16:creationId xmlns:a16="http://schemas.microsoft.com/office/drawing/2014/main" id="{04A5C602-869C-CF4B-8B9B-1E5B1FFD5D8E}"/>
              </a:ext>
            </a:extLst>
          </p:cNvPr>
          <p:cNvGrpSpPr/>
          <p:nvPr userDrawn="1"/>
        </p:nvGrpSpPr>
        <p:grpSpPr>
          <a:xfrm>
            <a:off x="7773406" y="4735113"/>
            <a:ext cx="913394" cy="187391"/>
            <a:chOff x="3587766" y="2914650"/>
            <a:chExt cx="5014294" cy="1028736"/>
          </a:xfrm>
        </p:grpSpPr>
        <p:sp>
          <p:nvSpPr>
            <p:cNvPr id="14" name="Freeform 13">
              <a:extLst>
                <a:ext uri="{FF2B5EF4-FFF2-40B4-BE49-F238E27FC236}">
                  <a16:creationId xmlns:a16="http://schemas.microsoft.com/office/drawing/2014/main" id="{B6B16BC0-E1F5-0C4F-9AA2-9FB27663E118}"/>
                </a:ext>
              </a:extLst>
            </p:cNvPr>
            <p:cNvSpPr/>
            <p:nvPr/>
          </p:nvSpPr>
          <p:spPr>
            <a:xfrm>
              <a:off x="3587766" y="2914650"/>
              <a:ext cx="1172608"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6093396B-ACE5-3D46-BC75-4110B2855E7E}"/>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0C82694-AF96-7648-9340-5E7ACB391EA9}"/>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9A41ADF-9BFE-A04E-9A1F-BCC327982052}"/>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07BD33A-34C9-7643-8066-612CFFADCC8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3601793-1AC8-1B4C-8322-D7EF7EAD50E9}"/>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4078220-F3AF-DD4D-8AD5-B4B3FB08097F}"/>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1" name="Text Placeholder 5">
            <a:extLst>
              <a:ext uri="{FF2B5EF4-FFF2-40B4-BE49-F238E27FC236}">
                <a16:creationId xmlns:a16="http://schemas.microsoft.com/office/drawing/2014/main" id="{4D748408-0211-3D4C-9169-E2C806B4380A}"/>
              </a:ext>
            </a:extLst>
          </p:cNvPr>
          <p:cNvSpPr>
            <a:spLocks noGrp="1"/>
          </p:cNvSpPr>
          <p:nvPr>
            <p:ph type="body" sz="quarter" idx="17"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421949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a:xfrm>
            <a:off x="457200" y="4645152"/>
            <a:ext cx="2057400" cy="273844"/>
          </a:xfrm>
        </p:spPr>
        <p:txBody>
          <a:bodyPr/>
          <a:lstStyle/>
          <a:p>
            <a:fld id="{C51B5984-C094-0A42-BFB6-9F57449A1222}" type="slidenum">
              <a:rPr lang="en-US" smtClean="0"/>
              <a:pPr/>
              <a:t>‹#›</a:t>
            </a:fld>
            <a:endParaRPr lang="en-US"/>
          </a:p>
        </p:txBody>
      </p:sp>
      <p:sp>
        <p:nvSpPr>
          <p:cNvPr id="16" name="Text Placeholder 4">
            <a:extLst>
              <a:ext uri="{FF2B5EF4-FFF2-40B4-BE49-F238E27FC236}">
                <a16:creationId xmlns:a16="http://schemas.microsoft.com/office/drawing/2014/main" id="{C0BC602D-C8BD-FE4C-84A6-4EA5E5AC9077}"/>
              </a:ext>
            </a:extLst>
          </p:cNvPr>
          <p:cNvSpPr>
            <a:spLocks noGrp="1"/>
          </p:cNvSpPr>
          <p:nvPr>
            <p:ph type="body" sz="quarter" idx="11" hasCustomPrompt="1"/>
          </p:nvPr>
        </p:nvSpPr>
        <p:spPr>
          <a:xfrm>
            <a:off x="45720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8" name="Text Placeholder 4">
            <a:extLst>
              <a:ext uri="{FF2B5EF4-FFF2-40B4-BE49-F238E27FC236}">
                <a16:creationId xmlns:a16="http://schemas.microsoft.com/office/drawing/2014/main" id="{57A7304F-390E-894C-93AB-7B71CCB3FA1B}"/>
              </a:ext>
            </a:extLst>
          </p:cNvPr>
          <p:cNvSpPr>
            <a:spLocks noGrp="1"/>
          </p:cNvSpPr>
          <p:nvPr>
            <p:ph type="body" sz="quarter" idx="13" hasCustomPrompt="1"/>
          </p:nvPr>
        </p:nvSpPr>
        <p:spPr>
          <a:xfrm>
            <a:off x="2115616"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7" name="Text Placeholder 4">
            <a:extLst>
              <a:ext uri="{FF2B5EF4-FFF2-40B4-BE49-F238E27FC236}">
                <a16:creationId xmlns:a16="http://schemas.microsoft.com/office/drawing/2014/main" id="{949BAE77-20EA-BB4B-8E7A-B166F9F8F215}"/>
              </a:ext>
            </a:extLst>
          </p:cNvPr>
          <p:cNvSpPr>
            <a:spLocks noGrp="1"/>
          </p:cNvSpPr>
          <p:nvPr>
            <p:ph type="body" sz="quarter" idx="12" hasCustomPrompt="1"/>
          </p:nvPr>
        </p:nvSpPr>
        <p:spPr>
          <a:xfrm>
            <a:off x="377403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20" name="Text Placeholder 4">
            <a:extLst>
              <a:ext uri="{FF2B5EF4-FFF2-40B4-BE49-F238E27FC236}">
                <a16:creationId xmlns:a16="http://schemas.microsoft.com/office/drawing/2014/main" id="{9B861A65-D22B-A447-B658-391D5BD9F1FB}"/>
              </a:ext>
            </a:extLst>
          </p:cNvPr>
          <p:cNvSpPr>
            <a:spLocks noGrp="1"/>
          </p:cNvSpPr>
          <p:nvPr>
            <p:ph type="body" sz="quarter" idx="16" hasCustomPrompt="1"/>
          </p:nvPr>
        </p:nvSpPr>
        <p:spPr>
          <a:xfrm>
            <a:off x="5432446"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sp>
        <p:nvSpPr>
          <p:cNvPr id="19" name="Text Placeholder 4">
            <a:extLst>
              <a:ext uri="{FF2B5EF4-FFF2-40B4-BE49-F238E27FC236}">
                <a16:creationId xmlns:a16="http://schemas.microsoft.com/office/drawing/2014/main" id="{45CE7073-18BC-184A-A04C-AA287F75E54D}"/>
              </a:ext>
            </a:extLst>
          </p:cNvPr>
          <p:cNvSpPr>
            <a:spLocks noGrp="1"/>
          </p:cNvSpPr>
          <p:nvPr>
            <p:ph type="body" sz="quarter" idx="15" hasCustomPrompt="1"/>
          </p:nvPr>
        </p:nvSpPr>
        <p:spPr>
          <a:xfrm>
            <a:off x="7090861" y="987552"/>
            <a:ext cx="1595938" cy="3502561"/>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sz="1100">
                <a:latin typeface="+mn-lt"/>
              </a:defRPr>
            </a:lvl1pPr>
            <a:lvl2pPr marL="457200" indent="-228600">
              <a:spcAft>
                <a:spcPts val="900"/>
              </a:spcAft>
              <a:buClr>
                <a:schemeClr val="bg2"/>
              </a:buClr>
              <a:buSzPct val="100000"/>
              <a:buFont typeface="Arial" panose="020B0604020202020204" pitchFamily="34" charset="0"/>
              <a:buChar char="•"/>
              <a:defRPr sz="1100">
                <a:latin typeface="+mn-lt"/>
              </a:defRPr>
            </a:lvl2pPr>
            <a:lvl3pPr marL="685800" indent="-228600">
              <a:spcAft>
                <a:spcPts val="900"/>
              </a:spcAft>
              <a:buClr>
                <a:schemeClr val="bg2"/>
              </a:buClr>
              <a:buSzPct val="100000"/>
              <a:buFont typeface="Arial" panose="020B0604020202020204" pitchFamily="34" charset="0"/>
              <a:buChar char="•"/>
              <a:defRPr sz="1100">
                <a:latin typeface="+mn-lt"/>
              </a:defRPr>
            </a:lvl3pPr>
            <a:lvl4pPr marL="914400" indent="-228600">
              <a:spcAft>
                <a:spcPts val="900"/>
              </a:spcAft>
              <a:buClr>
                <a:schemeClr val="bg2"/>
              </a:buClr>
              <a:buSzPct val="100000"/>
              <a:buFont typeface="Arial" panose="020B0604020202020204" pitchFamily="34" charset="0"/>
              <a:buChar char="•"/>
              <a:defRPr sz="1100">
                <a:latin typeface="+mn-lt"/>
              </a:defRPr>
            </a:lvl4pPr>
            <a:lvl5pPr marL="1143000" indent="-228600">
              <a:spcAft>
                <a:spcPts val="900"/>
              </a:spcAft>
              <a:buClr>
                <a:schemeClr val="bg2"/>
              </a:buClr>
              <a:buSzPct val="100000"/>
              <a:buFont typeface="Arial" panose="020B0604020202020204" pitchFamily="34" charset="0"/>
              <a:buChar char="•"/>
              <a:defRPr sz="1100">
                <a:latin typeface="+mn-lt"/>
              </a:defRPr>
            </a:lvl5pPr>
          </a:lstStyle>
          <a:p>
            <a:pPr lvl="0"/>
            <a:r>
              <a:rPr lang="en-US"/>
              <a:t>Click to edit Master text styles </a:t>
            </a:r>
          </a:p>
          <a:p>
            <a:pPr lvl="1"/>
            <a:r>
              <a:rPr lang="en-US"/>
              <a:t>Second level</a:t>
            </a:r>
          </a:p>
        </p:txBody>
      </p:sp>
      <p:grpSp>
        <p:nvGrpSpPr>
          <p:cNvPr id="11" name="Group 10">
            <a:extLst>
              <a:ext uri="{FF2B5EF4-FFF2-40B4-BE49-F238E27FC236}">
                <a16:creationId xmlns:a16="http://schemas.microsoft.com/office/drawing/2014/main" id="{37882E4F-DF1A-6D41-8E48-162776BD7FCC}"/>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85832204-460A-4F42-81FB-79A524EF29AB}"/>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F809842-EB16-D44C-9CFC-CD327C1EFCF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7CAD7CA-38CD-B541-9092-1FD044E90AAF}"/>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DB4DB83-9EED-304E-A645-A8D41EFE3440}"/>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5171AE3-8755-7448-A165-196D0B77B14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33635BF-10A9-6D4E-9C83-EA44C1878383}"/>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87BBFC4-C57A-854A-98E3-41DE92EA8A5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22904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2" name="Text Placeholder 4">
            <a:extLst>
              <a:ext uri="{FF2B5EF4-FFF2-40B4-BE49-F238E27FC236}">
                <a16:creationId xmlns:a16="http://schemas.microsoft.com/office/drawing/2014/main" id="{CE6A264D-6497-7F40-B13B-FBDDCAF57ACA}"/>
              </a:ext>
            </a:extLst>
          </p:cNvPr>
          <p:cNvSpPr>
            <a:spLocks noGrp="1"/>
          </p:cNvSpPr>
          <p:nvPr>
            <p:ph type="body" sz="quarter" idx="11" hasCustomPrompt="1"/>
          </p:nvPr>
        </p:nvSpPr>
        <p:spPr>
          <a:xfrm>
            <a:off x="457199" y="1243584"/>
            <a:ext cx="4294909"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4971393" y="1424904"/>
            <a:ext cx="3701551" cy="2807208"/>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EC554A42-1DAE-1440-9631-83374A3A0E68}"/>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0" name="Group 9">
            <a:extLst>
              <a:ext uri="{FF2B5EF4-FFF2-40B4-BE49-F238E27FC236}">
                <a16:creationId xmlns:a16="http://schemas.microsoft.com/office/drawing/2014/main" id="{B93DD5B0-C983-8A4A-9165-E091CDA3C463}"/>
              </a:ext>
            </a:extLst>
          </p:cNvPr>
          <p:cNvGrpSpPr/>
          <p:nvPr userDrawn="1"/>
        </p:nvGrpSpPr>
        <p:grpSpPr>
          <a:xfrm>
            <a:off x="7773406" y="4735113"/>
            <a:ext cx="913394" cy="187391"/>
            <a:chOff x="3587766" y="2914650"/>
            <a:chExt cx="5014294" cy="1028736"/>
          </a:xfrm>
        </p:grpSpPr>
        <p:sp>
          <p:nvSpPr>
            <p:cNvPr id="13" name="Freeform 12">
              <a:extLst>
                <a:ext uri="{FF2B5EF4-FFF2-40B4-BE49-F238E27FC236}">
                  <a16:creationId xmlns:a16="http://schemas.microsoft.com/office/drawing/2014/main" id="{194F1900-5B18-5F46-B165-16F6BD4FACE5}"/>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2FDFCF0C-5675-BA4C-A69D-48E8FC6B867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D380945-2C31-6848-B5CC-CD50FB85B9A4}"/>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CE8B7FE1-2E3E-EB4A-B39D-4AFC750BCED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76E20D74-5F80-F74B-B09F-4E78CA994CA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A64C81A-E608-5848-952D-A6FCC6F304EC}"/>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FD7D0C7-85C9-F04D-A651-A82CC414B7F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0" name="Text Placeholder 5">
            <a:extLst>
              <a:ext uri="{FF2B5EF4-FFF2-40B4-BE49-F238E27FC236}">
                <a16:creationId xmlns:a16="http://schemas.microsoft.com/office/drawing/2014/main" id="{DC9790E5-7098-F04F-82E9-51F1E9271C00}"/>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420563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3 image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3802" y="0"/>
            <a:ext cx="4003994" cy="5143500"/>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429327" y="854861"/>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429327" y="1200556"/>
            <a:ext cx="4276042" cy="137119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10" name="Picture Placeholder 5">
            <a:extLst>
              <a:ext uri="{FF2B5EF4-FFF2-40B4-BE49-F238E27FC236}">
                <a16:creationId xmlns:a16="http://schemas.microsoft.com/office/drawing/2014/main" id="{8B0BD191-5EE5-4889-BF21-A792D1BEBC07}"/>
              </a:ext>
            </a:extLst>
          </p:cNvPr>
          <p:cNvSpPr>
            <a:spLocks noGrp="1"/>
          </p:cNvSpPr>
          <p:nvPr>
            <p:ph type="pic" sz="quarter" idx="13"/>
          </p:nvPr>
        </p:nvSpPr>
        <p:spPr>
          <a:xfrm>
            <a:off x="4069964" y="2970178"/>
            <a:ext cx="2499449" cy="2173321"/>
          </a:xfrm>
          <a:prstGeom prst="rect">
            <a:avLst/>
          </a:prstGeom>
        </p:spPr>
        <p:txBody>
          <a:bodyPr/>
          <a:lstStyle/>
          <a:p>
            <a:endParaRPr lang="en-US"/>
          </a:p>
        </p:txBody>
      </p:sp>
      <p:sp>
        <p:nvSpPr>
          <p:cNvPr id="11" name="Picture Placeholder 5">
            <a:extLst>
              <a:ext uri="{FF2B5EF4-FFF2-40B4-BE49-F238E27FC236}">
                <a16:creationId xmlns:a16="http://schemas.microsoft.com/office/drawing/2014/main" id="{B049C478-FE0B-4EEE-9814-6C973E99D98F}"/>
              </a:ext>
            </a:extLst>
          </p:cNvPr>
          <p:cNvSpPr>
            <a:spLocks noGrp="1"/>
          </p:cNvSpPr>
          <p:nvPr>
            <p:ph type="pic" sz="quarter" idx="14"/>
          </p:nvPr>
        </p:nvSpPr>
        <p:spPr>
          <a:xfrm>
            <a:off x="6638066" y="2970178"/>
            <a:ext cx="2499449" cy="2173321"/>
          </a:xfrm>
          <a:prstGeom prst="rect">
            <a:avLst/>
          </a:prstGeom>
        </p:spPr>
        <p:txBody>
          <a:bodyPr/>
          <a:lstStyle/>
          <a:p>
            <a:endParaRPr lang="en-US"/>
          </a:p>
        </p:txBody>
      </p:sp>
      <p:sp>
        <p:nvSpPr>
          <p:cNvPr id="9" name="Slide Number Placeholder 2">
            <a:extLst>
              <a:ext uri="{FF2B5EF4-FFF2-40B4-BE49-F238E27FC236}">
                <a16:creationId xmlns:a16="http://schemas.microsoft.com/office/drawing/2014/main" id="{3EFD72E2-88BB-AB4D-AA79-9063E8772459}"/>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46615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dustry slide - 1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1183"/>
            <a:ext cx="4003994" cy="5143500"/>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7" name="Slide Number Placeholder 2">
            <a:extLst>
              <a:ext uri="{FF2B5EF4-FFF2-40B4-BE49-F238E27FC236}">
                <a16:creationId xmlns:a16="http://schemas.microsoft.com/office/drawing/2014/main" id="{D8B536AC-96E9-9A4B-B205-245D6B459DAB}"/>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36865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dustry slide - 2 horizonta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65B83EB-A9EA-2747-A4A2-B9D1F9F0B416}"/>
              </a:ext>
            </a:extLst>
          </p:cNvPr>
          <p:cNvSpPr>
            <a:spLocks noGrp="1"/>
          </p:cNvSpPr>
          <p:nvPr>
            <p:ph type="title"/>
          </p:nvPr>
        </p:nvSpPr>
        <p:spPr>
          <a:xfrm>
            <a:off x="457200" y="457200"/>
            <a:ext cx="4682806"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0"/>
            <a:ext cx="4003994" cy="2542032"/>
          </a:xfrm>
          <a:prstGeom prst="rect">
            <a:avLst/>
          </a:prstGeom>
        </p:spPr>
        <p:txBody>
          <a:bodyPr/>
          <a:lstStyle/>
          <a:p>
            <a:endParaRPr lang="en-US"/>
          </a:p>
        </p:txBody>
      </p:sp>
      <p:sp>
        <p:nvSpPr>
          <p:cNvPr id="7" name="Picture Placeholder 5">
            <a:extLst>
              <a:ext uri="{FF2B5EF4-FFF2-40B4-BE49-F238E27FC236}">
                <a16:creationId xmlns:a16="http://schemas.microsoft.com/office/drawing/2014/main" id="{699BF929-3ED7-4B2E-9523-4AA52CEEC416}"/>
              </a:ext>
            </a:extLst>
          </p:cNvPr>
          <p:cNvSpPr>
            <a:spLocks noGrp="1"/>
          </p:cNvSpPr>
          <p:nvPr>
            <p:ph type="pic" sz="quarter" idx="14"/>
          </p:nvPr>
        </p:nvSpPr>
        <p:spPr>
          <a:xfrm>
            <a:off x="5140006" y="2604128"/>
            <a:ext cx="4003994" cy="2542032"/>
          </a:xfrm>
          <a:prstGeom prst="rect">
            <a:avLst/>
          </a:prstGeom>
        </p:spPr>
        <p:txBody>
          <a:bodyPr/>
          <a:lstStyle/>
          <a:p>
            <a:endParaRPr lang="en-US"/>
          </a:p>
        </p:txBody>
      </p:sp>
      <p:sp>
        <p:nvSpPr>
          <p:cNvPr id="8" name="Slide Number Placeholder 2">
            <a:extLst>
              <a:ext uri="{FF2B5EF4-FFF2-40B4-BE49-F238E27FC236}">
                <a16:creationId xmlns:a16="http://schemas.microsoft.com/office/drawing/2014/main" id="{2E94CF13-6190-4A4A-BA18-CBE8AE982448}"/>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31467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dustry slide - 2 vertic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0"/>
            <a:ext cx="1965960" cy="5143500"/>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7" name="Picture Placeholder 5">
            <a:extLst>
              <a:ext uri="{FF2B5EF4-FFF2-40B4-BE49-F238E27FC236}">
                <a16:creationId xmlns:a16="http://schemas.microsoft.com/office/drawing/2014/main" id="{699BF929-3ED7-4B2E-9523-4AA52CEEC416}"/>
              </a:ext>
            </a:extLst>
          </p:cNvPr>
          <p:cNvSpPr>
            <a:spLocks noGrp="1"/>
          </p:cNvSpPr>
          <p:nvPr>
            <p:ph type="pic" sz="quarter" idx="14"/>
          </p:nvPr>
        </p:nvSpPr>
        <p:spPr>
          <a:xfrm>
            <a:off x="7168482" y="0"/>
            <a:ext cx="1975104" cy="5143501"/>
          </a:xfrm>
          <a:prstGeom prst="rect">
            <a:avLst/>
          </a:prstGeom>
        </p:spPr>
        <p:txBody>
          <a:bodyPr/>
          <a:lstStyle/>
          <a:p>
            <a:endParaRPr lang="en-US"/>
          </a:p>
        </p:txBody>
      </p:sp>
      <p:sp>
        <p:nvSpPr>
          <p:cNvPr id="8" name="Slide Number Placeholder 2">
            <a:extLst>
              <a:ext uri="{FF2B5EF4-FFF2-40B4-BE49-F238E27FC236}">
                <a16:creationId xmlns:a16="http://schemas.microsoft.com/office/drawing/2014/main" id="{A660CB4B-7BE0-544C-B4DE-DDF22AE1ED8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40134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ltair Title+Sub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1F39F54-36A3-2E46-90BB-66C0206DA488}"/>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7" name="Freeform: Shape 6">
            <a:extLst>
              <a:ext uri="{FF2B5EF4-FFF2-40B4-BE49-F238E27FC236}">
                <a16:creationId xmlns:a16="http://schemas.microsoft.com/office/drawing/2014/main" id="{6F5DCB76-04D2-4E36-B552-02CE2EA3195D}"/>
              </a:ext>
            </a:extLst>
          </p:cNvPr>
          <p:cNvSpPr/>
          <p:nvPr userDrawn="1"/>
        </p:nvSpPr>
        <p:spPr bwMode="white">
          <a:xfrm>
            <a:off x="0" y="217899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Placeholder 1">
            <a:extLst>
              <a:ext uri="{FF2B5EF4-FFF2-40B4-BE49-F238E27FC236}">
                <a16:creationId xmlns:a16="http://schemas.microsoft.com/office/drawing/2014/main" id="{1DE239AE-A166-7445-97DE-DC95949F4713}"/>
              </a:ext>
            </a:extLst>
          </p:cNvPr>
          <p:cNvSpPr>
            <a:spLocks noGrp="1"/>
          </p:cNvSpPr>
          <p:nvPr>
            <p:ph type="title" hasCustomPrompt="1"/>
          </p:nvPr>
        </p:nvSpPr>
        <p:spPr>
          <a:xfrm>
            <a:off x="2658291" y="4027925"/>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p>
        </p:txBody>
      </p:sp>
      <p:sp>
        <p:nvSpPr>
          <p:cNvPr id="3" name="Text Placeholder 2">
            <a:extLst>
              <a:ext uri="{FF2B5EF4-FFF2-40B4-BE49-F238E27FC236}">
                <a16:creationId xmlns:a16="http://schemas.microsoft.com/office/drawing/2014/main" id="{096C4048-A3FE-0042-BDFC-5A69E377A099}"/>
              </a:ext>
            </a:extLst>
          </p:cNvPr>
          <p:cNvSpPr>
            <a:spLocks noGrp="1"/>
          </p:cNvSpPr>
          <p:nvPr>
            <p:ph type="body" sz="quarter" idx="10" hasCustomPrompt="1"/>
          </p:nvPr>
        </p:nvSpPr>
        <p:spPr>
          <a:xfrm>
            <a:off x="2659063" y="468516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grpSp>
        <p:nvGrpSpPr>
          <p:cNvPr id="18" name="Group 17">
            <a:extLst>
              <a:ext uri="{FF2B5EF4-FFF2-40B4-BE49-F238E27FC236}">
                <a16:creationId xmlns:a16="http://schemas.microsoft.com/office/drawing/2014/main" id="{E13BF096-9A9C-B045-BF80-DB7D77DBC167}"/>
              </a:ext>
            </a:extLst>
          </p:cNvPr>
          <p:cNvGrpSpPr/>
          <p:nvPr userDrawn="1"/>
        </p:nvGrpSpPr>
        <p:grpSpPr>
          <a:xfrm>
            <a:off x="644860" y="4310212"/>
            <a:ext cx="1370085" cy="281086"/>
            <a:chOff x="3587766" y="2914650"/>
            <a:chExt cx="5014294" cy="1028736"/>
          </a:xfrm>
        </p:grpSpPr>
        <p:sp>
          <p:nvSpPr>
            <p:cNvPr id="19" name="Freeform 18">
              <a:extLst>
                <a:ext uri="{FF2B5EF4-FFF2-40B4-BE49-F238E27FC236}">
                  <a16:creationId xmlns:a16="http://schemas.microsoft.com/office/drawing/2014/main" id="{A36D99E0-FD06-184B-917C-BA1721F91459}"/>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58D1B04B-A449-0A4D-B011-5CEA82F2340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F30A62C-5168-F44D-96A4-EF04EFEC6DC4}"/>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ADCB4D92-3A86-BA40-9786-0112A4803983}"/>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105BCFA-DF0E-DE4E-9E79-ABFB46606469}"/>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1F7D1D7A-9BBA-0E40-B432-63EA096C973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87208DF-936A-5A4F-AFFE-32D39E1AB625}"/>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7" name="Text Placeholder 14">
            <a:extLst>
              <a:ext uri="{FF2B5EF4-FFF2-40B4-BE49-F238E27FC236}">
                <a16:creationId xmlns:a16="http://schemas.microsoft.com/office/drawing/2014/main" id="{4B891FA7-9FD7-7B4F-A871-080EA6261255}"/>
              </a:ext>
            </a:extLst>
          </p:cNvPr>
          <p:cNvSpPr>
            <a:spLocks noGrp="1"/>
          </p:cNvSpPr>
          <p:nvPr>
            <p:ph type="body" sz="quarter" idx="13" hasCustomPrompt="1"/>
          </p:nvPr>
        </p:nvSpPr>
        <p:spPr>
          <a:xfrm>
            <a:off x="2660959" y="4387268"/>
            <a:ext cx="4025900" cy="227390"/>
          </a:xfrm>
        </p:spPr>
        <p:txBody>
          <a:bodyPr/>
          <a:lstStyle>
            <a:lvl1pPr marL="0" indent="0">
              <a:buNone/>
              <a:defRPr sz="1200" cap="all" baseline="0">
                <a:solidFill>
                  <a:schemeClr val="bg2"/>
                </a:solidFill>
              </a:defRPr>
            </a:lvl1pPr>
            <a:lvl2pPr marL="342900" indent="0">
              <a:buNone/>
              <a:defRPr sz="1200"/>
            </a:lvl2pPr>
            <a:lvl3pPr marL="228600" indent="0">
              <a:buNone/>
              <a:defRPr sz="1200"/>
            </a:lvl3pPr>
            <a:lvl4pPr marL="457200" indent="0">
              <a:buNone/>
              <a:defRPr sz="1200"/>
            </a:lvl4pPr>
            <a:lvl5pPr marL="685800" indent="0">
              <a:buNone/>
              <a:defRPr sz="1200"/>
            </a:lvl5pPr>
          </a:lstStyle>
          <a:p>
            <a:pPr lvl="0"/>
            <a:r>
              <a:rPr lang="en-US"/>
              <a:t>CLICK TO ADD OPTIONAL PRESENTATION SUBTITLE</a:t>
            </a:r>
          </a:p>
        </p:txBody>
      </p:sp>
    </p:spTree>
    <p:extLst>
      <p:ext uri="{BB962C8B-B14F-4D97-AF65-F5344CB8AC3E}">
        <p14:creationId xmlns:p14="http://schemas.microsoft.com/office/powerpoint/2010/main" val="170244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dustry slide - 4 image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140006" y="0"/>
            <a:ext cx="1965960" cy="2542032"/>
          </a:xfrm>
          <a:prstGeom prst="rect">
            <a:avLst/>
          </a:prstGeo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4276042" cy="298669"/>
          </a:xfrm>
        </p:spPr>
        <p:txBody>
          <a:bodyPr/>
          <a:lstStyle/>
          <a:p>
            <a:r>
              <a:rPr lang="en-US"/>
              <a:t>Click to edit Master title style</a:t>
            </a:r>
          </a:p>
        </p:txBody>
      </p:sp>
      <p:sp>
        <p:nvSpPr>
          <p:cNvPr id="5" name="Text Placeholder 2">
            <a:extLst>
              <a:ext uri="{FF2B5EF4-FFF2-40B4-BE49-F238E27FC236}">
                <a16:creationId xmlns:a16="http://schemas.microsoft.com/office/drawing/2014/main" id="{20F046F7-B78E-154D-BBB0-E3BD7BCA1E0D}"/>
              </a:ext>
            </a:extLst>
          </p:cNvPr>
          <p:cNvSpPr>
            <a:spLocks noGrp="1"/>
          </p:cNvSpPr>
          <p:nvPr>
            <p:ph idx="1"/>
          </p:nvPr>
        </p:nvSpPr>
        <p:spPr>
          <a:xfrm>
            <a:off x="471056" y="1044103"/>
            <a:ext cx="4276042" cy="551234"/>
          </a:xfrm>
          <a:prstGeom prst="rect">
            <a:avLst/>
          </a:prstGeom>
        </p:spPr>
        <p:txBody>
          <a:bodyPr vert="horz" lIns="91440" tIns="45720" rIns="91440" bIns="45720" rtlCol="0">
            <a:noAutofit/>
          </a:bodyPr>
          <a:lstStyle>
            <a:lvl1pPr marL="9525" indent="0">
              <a:lnSpc>
                <a:spcPct val="100000"/>
              </a:lnSpc>
              <a:spcAft>
                <a:spcPts val="900"/>
              </a:spcAft>
              <a:buClr>
                <a:srgbClr val="005776"/>
              </a:buClr>
              <a:buFont typeface="Arial" panose="020B0604020202020204" pitchFamily="34" charset="0"/>
              <a:buNone/>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9" name="Text Placeholder 2">
            <a:extLst>
              <a:ext uri="{FF2B5EF4-FFF2-40B4-BE49-F238E27FC236}">
                <a16:creationId xmlns:a16="http://schemas.microsoft.com/office/drawing/2014/main" id="{3E8205E1-4C73-4B28-965B-FE1B58C55D9A}"/>
              </a:ext>
            </a:extLst>
          </p:cNvPr>
          <p:cNvSpPr>
            <a:spLocks noGrp="1"/>
          </p:cNvSpPr>
          <p:nvPr>
            <p:ph idx="13"/>
          </p:nvPr>
        </p:nvSpPr>
        <p:spPr>
          <a:xfrm>
            <a:off x="471056" y="1687319"/>
            <a:ext cx="4276042" cy="2216715"/>
          </a:xfrm>
          <a:prstGeom prst="rect">
            <a:avLst/>
          </a:prstGeom>
        </p:spPr>
        <p:txBody>
          <a:bodyPr vert="horz" lIns="91440" tIns="45720" rIns="91440" bIns="45720" numCol="2" spcCol="182880" rtlCol="0">
            <a:noAutofit/>
          </a:bodyPr>
          <a:lstStyle>
            <a:lvl1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1pPr>
            <a:lvl2pPr marL="177800" indent="-168275">
              <a:lnSpc>
                <a:spcPct val="10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2pPr>
            <a:lvl3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3pPr>
            <a:lvl4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4pPr>
            <a:lvl5pPr marL="177800" indent="-168275">
              <a:lnSpc>
                <a:spcPct val="90000"/>
              </a:lnSpc>
              <a:spcAft>
                <a:spcPts val="900"/>
              </a:spcAft>
              <a:buClr>
                <a:srgbClr val="005776"/>
              </a:buClr>
              <a:buFont typeface="Arial" panose="020B0604020202020204" pitchFamily="34" charset="0"/>
              <a:buChar char="•"/>
              <a:tabLst/>
              <a:defRPr sz="1000">
                <a:latin typeface="Arial" panose="020B0604020202020204" pitchFamily="34" charset="0"/>
                <a:cs typeface="Arial" panose="020B0604020202020204" pitchFamily="34" charset="0"/>
              </a:defRPr>
            </a:lvl5pPr>
          </a:lstStyle>
          <a:p>
            <a:pPr lvl="0"/>
            <a:r>
              <a:rPr lang="en-US"/>
              <a:t>Click to edit Master text styles</a:t>
            </a:r>
          </a:p>
          <a:p>
            <a:pPr lvl="1"/>
            <a:endParaRPr lang="en-US"/>
          </a:p>
        </p:txBody>
      </p:sp>
      <p:sp>
        <p:nvSpPr>
          <p:cNvPr id="7" name="Picture Placeholder 5">
            <a:extLst>
              <a:ext uri="{FF2B5EF4-FFF2-40B4-BE49-F238E27FC236}">
                <a16:creationId xmlns:a16="http://schemas.microsoft.com/office/drawing/2014/main" id="{699BF929-3ED7-4B2E-9523-4AA52CEEC416}"/>
              </a:ext>
            </a:extLst>
          </p:cNvPr>
          <p:cNvSpPr>
            <a:spLocks noGrp="1"/>
          </p:cNvSpPr>
          <p:nvPr>
            <p:ph type="pic" sz="quarter" idx="14"/>
          </p:nvPr>
        </p:nvSpPr>
        <p:spPr>
          <a:xfrm>
            <a:off x="7168896" y="1"/>
            <a:ext cx="1975104" cy="2542032"/>
          </a:xfrm>
          <a:prstGeom prst="rect">
            <a:avLst/>
          </a:prstGeom>
        </p:spPr>
        <p:txBody>
          <a:bodyPr/>
          <a:lstStyle/>
          <a:p>
            <a:endParaRPr lang="en-US"/>
          </a:p>
        </p:txBody>
      </p:sp>
      <p:sp>
        <p:nvSpPr>
          <p:cNvPr id="8" name="Picture Placeholder 5">
            <a:extLst>
              <a:ext uri="{FF2B5EF4-FFF2-40B4-BE49-F238E27FC236}">
                <a16:creationId xmlns:a16="http://schemas.microsoft.com/office/drawing/2014/main" id="{59F09AEE-D560-4E17-8AD2-F1B87805C84A}"/>
              </a:ext>
            </a:extLst>
          </p:cNvPr>
          <p:cNvSpPr>
            <a:spLocks noGrp="1"/>
          </p:cNvSpPr>
          <p:nvPr>
            <p:ph type="pic" sz="quarter" idx="15"/>
          </p:nvPr>
        </p:nvSpPr>
        <p:spPr>
          <a:xfrm>
            <a:off x="5140006" y="2608699"/>
            <a:ext cx="1965960" cy="2542032"/>
          </a:xfrm>
          <a:prstGeom prst="rect">
            <a:avLst/>
          </a:prstGeom>
        </p:spPr>
        <p:txBody>
          <a:bodyPr/>
          <a:lstStyle/>
          <a:p>
            <a:endParaRPr lang="en-US"/>
          </a:p>
        </p:txBody>
      </p:sp>
      <p:sp>
        <p:nvSpPr>
          <p:cNvPr id="10" name="Picture Placeholder 5">
            <a:extLst>
              <a:ext uri="{FF2B5EF4-FFF2-40B4-BE49-F238E27FC236}">
                <a16:creationId xmlns:a16="http://schemas.microsoft.com/office/drawing/2014/main" id="{CB533459-9C5D-4016-987B-0040A27FF06C}"/>
              </a:ext>
            </a:extLst>
          </p:cNvPr>
          <p:cNvSpPr>
            <a:spLocks noGrp="1"/>
          </p:cNvSpPr>
          <p:nvPr>
            <p:ph type="pic" sz="quarter" idx="16"/>
          </p:nvPr>
        </p:nvSpPr>
        <p:spPr>
          <a:xfrm>
            <a:off x="7168896" y="2608699"/>
            <a:ext cx="1975104" cy="2542032"/>
          </a:xfrm>
          <a:prstGeom prst="rect">
            <a:avLst/>
          </a:prstGeom>
        </p:spPr>
        <p:txBody>
          <a:bodyPr/>
          <a:lstStyle/>
          <a:p>
            <a:endParaRPr lang="en-US"/>
          </a:p>
        </p:txBody>
      </p:sp>
      <p:sp>
        <p:nvSpPr>
          <p:cNvPr id="11" name="Slide Number Placeholder 2">
            <a:extLst>
              <a:ext uri="{FF2B5EF4-FFF2-40B4-BE49-F238E27FC236}">
                <a16:creationId xmlns:a16="http://schemas.microsoft.com/office/drawing/2014/main" id="{55C27A9A-5C4A-8A46-A3F7-E0BFEDABCCD6}"/>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Tree>
    <p:extLst>
      <p:ext uri="{BB962C8B-B14F-4D97-AF65-F5344CB8AC3E}">
        <p14:creationId xmlns:p14="http://schemas.microsoft.com/office/powerpoint/2010/main" val="266688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 1 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058C1F93-3415-4B40-A5CA-E9161EDE3CCB}"/>
              </a:ext>
            </a:extLst>
          </p:cNvPr>
          <p:cNvSpPr>
            <a:spLocks noGrp="1"/>
          </p:cNvSpPr>
          <p:nvPr>
            <p:ph type="body" sz="quarter" idx="15" hasCustomPrompt="1"/>
          </p:nvPr>
        </p:nvSpPr>
        <p:spPr>
          <a:xfrm>
            <a:off x="457200" y="1243584"/>
            <a:ext cx="5748391"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6346047" y="1284354"/>
            <a:ext cx="2326898" cy="2348340"/>
          </a:xfrm>
          <a:prstGeom prst="rect">
            <a:avLst/>
          </a:prstGeom>
        </p:spPr>
        <p:txBody>
          <a:bodyPr/>
          <a:lstStyle/>
          <a:p>
            <a:endParaRPr lang="en-US"/>
          </a:p>
        </p:txBody>
      </p:sp>
      <p:sp>
        <p:nvSpPr>
          <p:cNvPr id="9" name="Rectangle 8">
            <a:extLst>
              <a:ext uri="{FF2B5EF4-FFF2-40B4-BE49-F238E27FC236}">
                <a16:creationId xmlns:a16="http://schemas.microsoft.com/office/drawing/2014/main" id="{D9190196-7B14-4C9A-AAB2-6901D928817A}"/>
              </a:ext>
            </a:extLst>
          </p:cNvPr>
          <p:cNvSpPr/>
          <p:nvPr userDrawn="1"/>
        </p:nvSpPr>
        <p:spPr>
          <a:xfrm>
            <a:off x="6346047" y="3632694"/>
            <a:ext cx="2326898"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a:extLst>
              <a:ext uri="{FF2B5EF4-FFF2-40B4-BE49-F238E27FC236}">
                <a16:creationId xmlns:a16="http://schemas.microsoft.com/office/drawing/2014/main" id="{224F99BB-FEDA-4A88-AE5A-24EA0C16D466}"/>
              </a:ext>
            </a:extLst>
          </p:cNvPr>
          <p:cNvSpPr>
            <a:spLocks noGrp="1"/>
          </p:cNvSpPr>
          <p:nvPr>
            <p:ph type="body" sz="quarter" idx="13"/>
          </p:nvPr>
        </p:nvSpPr>
        <p:spPr bwMode="white">
          <a:xfrm>
            <a:off x="6346346" y="3693221"/>
            <a:ext cx="23257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2" name="Text Placeholder 10">
            <a:extLst>
              <a:ext uri="{FF2B5EF4-FFF2-40B4-BE49-F238E27FC236}">
                <a16:creationId xmlns:a16="http://schemas.microsoft.com/office/drawing/2014/main" id="{69A89167-1218-4272-8711-99DF387971CE}"/>
              </a:ext>
            </a:extLst>
          </p:cNvPr>
          <p:cNvSpPr>
            <a:spLocks noGrp="1"/>
          </p:cNvSpPr>
          <p:nvPr>
            <p:ph type="body" sz="quarter" idx="14"/>
          </p:nvPr>
        </p:nvSpPr>
        <p:spPr bwMode="white">
          <a:xfrm>
            <a:off x="6346346" y="3902701"/>
            <a:ext cx="23257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4" name="Slide Number Placeholder 2">
            <a:extLst>
              <a:ext uri="{FF2B5EF4-FFF2-40B4-BE49-F238E27FC236}">
                <a16:creationId xmlns:a16="http://schemas.microsoft.com/office/drawing/2014/main" id="{55857F09-292B-264F-8BD7-E41FF238D796}"/>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8" name="Group 17">
            <a:extLst>
              <a:ext uri="{FF2B5EF4-FFF2-40B4-BE49-F238E27FC236}">
                <a16:creationId xmlns:a16="http://schemas.microsoft.com/office/drawing/2014/main" id="{1ED1CB7B-898B-4047-9292-9168752E7E1C}"/>
              </a:ext>
            </a:extLst>
          </p:cNvPr>
          <p:cNvGrpSpPr/>
          <p:nvPr userDrawn="1"/>
        </p:nvGrpSpPr>
        <p:grpSpPr>
          <a:xfrm>
            <a:off x="7773406" y="4735113"/>
            <a:ext cx="913394" cy="187391"/>
            <a:chOff x="3587766" y="2914650"/>
            <a:chExt cx="5014294" cy="1028736"/>
          </a:xfrm>
        </p:grpSpPr>
        <p:sp>
          <p:nvSpPr>
            <p:cNvPr id="19" name="Freeform 18">
              <a:extLst>
                <a:ext uri="{FF2B5EF4-FFF2-40B4-BE49-F238E27FC236}">
                  <a16:creationId xmlns:a16="http://schemas.microsoft.com/office/drawing/2014/main" id="{7FA06D84-A200-9941-8547-25D52A7A3F01}"/>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7DE92F93-F540-FB45-A48D-26FF62703215}"/>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72540F2-2DD6-7A48-BBB3-46AAE8A75B0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C74285B-3DC2-7E4D-9B09-9B559054F83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B01DB37-416C-C841-AB3E-D76317D03695}"/>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C7C244B-2AA1-2A44-949C-BC2BEC6522F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530C646-496C-7141-AD8E-2FA872F97F69}"/>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6" name="Text Placeholder 5">
            <a:extLst>
              <a:ext uri="{FF2B5EF4-FFF2-40B4-BE49-F238E27FC236}">
                <a16:creationId xmlns:a16="http://schemas.microsoft.com/office/drawing/2014/main" id="{927788D0-C787-9044-9614-D94DF8EC4B71}"/>
              </a:ext>
            </a:extLst>
          </p:cNvPr>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6027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Column + 2 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1006F59E-A4C7-E841-BDA9-A1E8FB79F02B}"/>
              </a:ext>
            </a:extLst>
          </p:cNvPr>
          <p:cNvSpPr>
            <a:spLocks noGrp="1"/>
          </p:cNvSpPr>
          <p:nvPr>
            <p:ph type="body" sz="quarter" idx="18" hasCustomPrompt="1"/>
          </p:nvPr>
        </p:nvSpPr>
        <p:spPr>
          <a:xfrm>
            <a:off x="457200" y="1243584"/>
            <a:ext cx="463878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260676" y="1284354"/>
            <a:ext cx="1678789" cy="2348340"/>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EC554A42-1DAE-1440-9631-83374A3A0E68}"/>
              </a:ext>
            </a:extLst>
          </p:cNvPr>
          <p:cNvSpPr>
            <a:spLocks noGrp="1"/>
          </p:cNvSpPr>
          <p:nvPr>
            <p:ph type="sldNum" sz="quarter" idx="10"/>
          </p:nvPr>
        </p:nvSpPr>
        <p:spPr>
          <a:xfrm>
            <a:off x="457200" y="4648661"/>
            <a:ext cx="2057400" cy="273844"/>
          </a:xfrm>
        </p:spPr>
        <p:txBody>
          <a:bodyPr/>
          <a:lstStyle/>
          <a:p>
            <a:fld id="{C51B5984-C094-0A42-BFB6-9F57449A1222}" type="slidenum">
              <a:rPr lang="en-US" smtClean="0"/>
              <a:pPr/>
              <a:t>‹#›</a:t>
            </a:fld>
            <a:endParaRPr lang="en-US"/>
          </a:p>
        </p:txBody>
      </p:sp>
      <p:sp>
        <p:nvSpPr>
          <p:cNvPr id="9" name="Rectangle 8">
            <a:extLst>
              <a:ext uri="{FF2B5EF4-FFF2-40B4-BE49-F238E27FC236}">
                <a16:creationId xmlns:a16="http://schemas.microsoft.com/office/drawing/2014/main" id="{D9190196-7B14-4C9A-AAB2-6901D928817A}"/>
              </a:ext>
            </a:extLst>
          </p:cNvPr>
          <p:cNvSpPr/>
          <p:nvPr userDrawn="1"/>
        </p:nvSpPr>
        <p:spPr>
          <a:xfrm>
            <a:off x="5260676"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a:extLst>
              <a:ext uri="{FF2B5EF4-FFF2-40B4-BE49-F238E27FC236}">
                <a16:creationId xmlns:a16="http://schemas.microsoft.com/office/drawing/2014/main" id="{224F99BB-FEDA-4A88-AE5A-24EA0C16D466}"/>
              </a:ext>
            </a:extLst>
          </p:cNvPr>
          <p:cNvSpPr>
            <a:spLocks noGrp="1"/>
          </p:cNvSpPr>
          <p:nvPr>
            <p:ph type="body" sz="quarter" idx="13"/>
          </p:nvPr>
        </p:nvSpPr>
        <p:spPr bwMode="white">
          <a:xfrm>
            <a:off x="5260975"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2" name="Text Placeholder 10">
            <a:extLst>
              <a:ext uri="{FF2B5EF4-FFF2-40B4-BE49-F238E27FC236}">
                <a16:creationId xmlns:a16="http://schemas.microsoft.com/office/drawing/2014/main" id="{69A89167-1218-4272-8711-99DF387971CE}"/>
              </a:ext>
            </a:extLst>
          </p:cNvPr>
          <p:cNvSpPr>
            <a:spLocks noGrp="1"/>
          </p:cNvSpPr>
          <p:nvPr>
            <p:ph type="body" sz="quarter" idx="14"/>
          </p:nvPr>
        </p:nvSpPr>
        <p:spPr bwMode="white">
          <a:xfrm>
            <a:off x="5260975"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3" name="Picture Placeholder 5">
            <a:extLst>
              <a:ext uri="{FF2B5EF4-FFF2-40B4-BE49-F238E27FC236}">
                <a16:creationId xmlns:a16="http://schemas.microsoft.com/office/drawing/2014/main" id="{2E432B58-9939-45CC-B3DA-9ED752437ADF}"/>
              </a:ext>
            </a:extLst>
          </p:cNvPr>
          <p:cNvSpPr>
            <a:spLocks noGrp="1"/>
          </p:cNvSpPr>
          <p:nvPr>
            <p:ph type="pic" sz="quarter" idx="15"/>
          </p:nvPr>
        </p:nvSpPr>
        <p:spPr>
          <a:xfrm>
            <a:off x="6989723" y="1284354"/>
            <a:ext cx="1678789" cy="2348340"/>
          </a:xfrm>
          <a:prstGeom prst="rect">
            <a:avLst/>
          </a:prstGeom>
        </p:spPr>
        <p:txBody>
          <a:bodyPr/>
          <a:lstStyle/>
          <a:p>
            <a:endParaRPr lang="en-US"/>
          </a:p>
        </p:txBody>
      </p:sp>
      <p:sp>
        <p:nvSpPr>
          <p:cNvPr id="14" name="Rectangle 13">
            <a:extLst>
              <a:ext uri="{FF2B5EF4-FFF2-40B4-BE49-F238E27FC236}">
                <a16:creationId xmlns:a16="http://schemas.microsoft.com/office/drawing/2014/main" id="{010DF48F-C265-4136-AA68-32B263D59AE4}"/>
              </a:ext>
            </a:extLst>
          </p:cNvPr>
          <p:cNvSpPr/>
          <p:nvPr userDrawn="1"/>
        </p:nvSpPr>
        <p:spPr>
          <a:xfrm>
            <a:off x="698972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 Placeholder 10">
            <a:extLst>
              <a:ext uri="{FF2B5EF4-FFF2-40B4-BE49-F238E27FC236}">
                <a16:creationId xmlns:a16="http://schemas.microsoft.com/office/drawing/2014/main" id="{E65966B1-DB10-4E1C-B1A7-0B311BCE577F}"/>
              </a:ext>
            </a:extLst>
          </p:cNvPr>
          <p:cNvSpPr>
            <a:spLocks noGrp="1"/>
          </p:cNvSpPr>
          <p:nvPr>
            <p:ph type="body" sz="quarter" idx="16"/>
          </p:nvPr>
        </p:nvSpPr>
        <p:spPr bwMode="white">
          <a:xfrm>
            <a:off x="699002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6" name="Text Placeholder 10">
            <a:extLst>
              <a:ext uri="{FF2B5EF4-FFF2-40B4-BE49-F238E27FC236}">
                <a16:creationId xmlns:a16="http://schemas.microsoft.com/office/drawing/2014/main" id="{A59254E8-17EF-44B3-A199-12BDE04BA316}"/>
              </a:ext>
            </a:extLst>
          </p:cNvPr>
          <p:cNvSpPr>
            <a:spLocks noGrp="1"/>
          </p:cNvSpPr>
          <p:nvPr>
            <p:ph type="body" sz="quarter" idx="17"/>
          </p:nvPr>
        </p:nvSpPr>
        <p:spPr bwMode="white">
          <a:xfrm>
            <a:off x="699002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grpSp>
        <p:nvGrpSpPr>
          <p:cNvPr id="21" name="Group 20">
            <a:extLst>
              <a:ext uri="{FF2B5EF4-FFF2-40B4-BE49-F238E27FC236}">
                <a16:creationId xmlns:a16="http://schemas.microsoft.com/office/drawing/2014/main" id="{4D1AE90F-246C-644A-A610-69766174D85F}"/>
              </a:ext>
            </a:extLst>
          </p:cNvPr>
          <p:cNvGrpSpPr/>
          <p:nvPr userDrawn="1"/>
        </p:nvGrpSpPr>
        <p:grpSpPr>
          <a:xfrm>
            <a:off x="7773406" y="4735113"/>
            <a:ext cx="913394" cy="187391"/>
            <a:chOff x="3587766" y="2914650"/>
            <a:chExt cx="5014294" cy="1028736"/>
          </a:xfrm>
        </p:grpSpPr>
        <p:sp>
          <p:nvSpPr>
            <p:cNvPr id="22" name="Freeform 21">
              <a:extLst>
                <a:ext uri="{FF2B5EF4-FFF2-40B4-BE49-F238E27FC236}">
                  <a16:creationId xmlns:a16="http://schemas.microsoft.com/office/drawing/2014/main" id="{A694B2FB-A74E-2143-AD2E-190BF6CAC1DC}"/>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C46AB3-4AD8-384E-857D-1F81945ED630}"/>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626470E-2BDA-1244-B3B3-2A20030BA6B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4DFEE6D-F7CA-8848-97E0-972A27E9000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37066FC-D8D3-A544-AF10-742BD657CAC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72132207-28DE-D44E-A18B-2301E4C2CFDF}"/>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CD9AE786-A622-334E-842B-F99BB82B0DE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9" name="Text Placeholder 5">
            <a:extLst>
              <a:ext uri="{FF2B5EF4-FFF2-40B4-BE49-F238E27FC236}">
                <a16:creationId xmlns:a16="http://schemas.microsoft.com/office/drawing/2014/main" id="{B59DC845-C458-774B-A581-85B08994DC15}"/>
              </a:ext>
            </a:extLst>
          </p:cNvPr>
          <p:cNvSpPr>
            <a:spLocks noGrp="1"/>
          </p:cNvSpPr>
          <p:nvPr>
            <p:ph type="body" sz="quarter" idx="19"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71235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 3 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22" name="Slide Number Placeholder 2">
            <a:extLst>
              <a:ext uri="{FF2B5EF4-FFF2-40B4-BE49-F238E27FC236}">
                <a16:creationId xmlns:a16="http://schemas.microsoft.com/office/drawing/2014/main" id="{D55ED4A9-F868-FA45-B9AC-DA6AAFFF2289}"/>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25" name="Text Placeholder 4">
            <a:extLst>
              <a:ext uri="{FF2B5EF4-FFF2-40B4-BE49-F238E27FC236}">
                <a16:creationId xmlns:a16="http://schemas.microsoft.com/office/drawing/2014/main" id="{4DDAE076-4A52-774E-A628-5A0489EAC49D}"/>
              </a:ext>
            </a:extLst>
          </p:cNvPr>
          <p:cNvSpPr>
            <a:spLocks noGrp="1"/>
          </p:cNvSpPr>
          <p:nvPr>
            <p:ph type="body" sz="quarter" idx="21" hasCustomPrompt="1"/>
          </p:nvPr>
        </p:nvSpPr>
        <p:spPr>
          <a:xfrm>
            <a:off x="457200" y="1243584"/>
            <a:ext cx="293327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5260676" y="1284354"/>
            <a:ext cx="1678789" cy="2348340"/>
          </a:xfrm>
          <a:prstGeom prst="rect">
            <a:avLst/>
          </a:prstGeom>
        </p:spPr>
        <p:txBody>
          <a:bodyPr/>
          <a:lstStyle/>
          <a:p>
            <a:endParaRPr lang="en-US"/>
          </a:p>
        </p:txBody>
      </p:sp>
      <p:sp>
        <p:nvSpPr>
          <p:cNvPr id="9" name="Rectangle 8">
            <a:extLst>
              <a:ext uri="{FF2B5EF4-FFF2-40B4-BE49-F238E27FC236}">
                <a16:creationId xmlns:a16="http://schemas.microsoft.com/office/drawing/2014/main" id="{D9190196-7B14-4C9A-AAB2-6901D928817A}"/>
              </a:ext>
            </a:extLst>
          </p:cNvPr>
          <p:cNvSpPr/>
          <p:nvPr userDrawn="1"/>
        </p:nvSpPr>
        <p:spPr>
          <a:xfrm>
            <a:off x="5260676"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 Placeholder 10">
            <a:extLst>
              <a:ext uri="{FF2B5EF4-FFF2-40B4-BE49-F238E27FC236}">
                <a16:creationId xmlns:a16="http://schemas.microsoft.com/office/drawing/2014/main" id="{224F99BB-FEDA-4A88-AE5A-24EA0C16D466}"/>
              </a:ext>
            </a:extLst>
          </p:cNvPr>
          <p:cNvSpPr>
            <a:spLocks noGrp="1"/>
          </p:cNvSpPr>
          <p:nvPr>
            <p:ph type="body" sz="quarter" idx="13"/>
          </p:nvPr>
        </p:nvSpPr>
        <p:spPr bwMode="white">
          <a:xfrm>
            <a:off x="5260975"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2" name="Text Placeholder 10">
            <a:extLst>
              <a:ext uri="{FF2B5EF4-FFF2-40B4-BE49-F238E27FC236}">
                <a16:creationId xmlns:a16="http://schemas.microsoft.com/office/drawing/2014/main" id="{69A89167-1218-4272-8711-99DF387971CE}"/>
              </a:ext>
            </a:extLst>
          </p:cNvPr>
          <p:cNvSpPr>
            <a:spLocks noGrp="1"/>
          </p:cNvSpPr>
          <p:nvPr>
            <p:ph type="body" sz="quarter" idx="14"/>
          </p:nvPr>
        </p:nvSpPr>
        <p:spPr bwMode="white">
          <a:xfrm>
            <a:off x="5260975"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3" name="Picture Placeholder 5">
            <a:extLst>
              <a:ext uri="{FF2B5EF4-FFF2-40B4-BE49-F238E27FC236}">
                <a16:creationId xmlns:a16="http://schemas.microsoft.com/office/drawing/2014/main" id="{2E432B58-9939-45CC-B3DA-9ED752437ADF}"/>
              </a:ext>
            </a:extLst>
          </p:cNvPr>
          <p:cNvSpPr>
            <a:spLocks noGrp="1"/>
          </p:cNvSpPr>
          <p:nvPr>
            <p:ph type="pic" sz="quarter" idx="15"/>
          </p:nvPr>
        </p:nvSpPr>
        <p:spPr>
          <a:xfrm>
            <a:off x="6989723" y="1284354"/>
            <a:ext cx="1678789" cy="2348340"/>
          </a:xfrm>
          <a:prstGeom prst="rect">
            <a:avLst/>
          </a:prstGeom>
        </p:spPr>
        <p:txBody>
          <a:bodyPr/>
          <a:lstStyle/>
          <a:p>
            <a:endParaRPr lang="en-US"/>
          </a:p>
        </p:txBody>
      </p:sp>
      <p:sp>
        <p:nvSpPr>
          <p:cNvPr id="14" name="Rectangle 13">
            <a:extLst>
              <a:ext uri="{FF2B5EF4-FFF2-40B4-BE49-F238E27FC236}">
                <a16:creationId xmlns:a16="http://schemas.microsoft.com/office/drawing/2014/main" id="{010DF48F-C265-4136-AA68-32B263D59AE4}"/>
              </a:ext>
            </a:extLst>
          </p:cNvPr>
          <p:cNvSpPr/>
          <p:nvPr userDrawn="1"/>
        </p:nvSpPr>
        <p:spPr>
          <a:xfrm>
            <a:off x="698972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 Placeholder 10">
            <a:extLst>
              <a:ext uri="{FF2B5EF4-FFF2-40B4-BE49-F238E27FC236}">
                <a16:creationId xmlns:a16="http://schemas.microsoft.com/office/drawing/2014/main" id="{E65966B1-DB10-4E1C-B1A7-0B311BCE577F}"/>
              </a:ext>
            </a:extLst>
          </p:cNvPr>
          <p:cNvSpPr>
            <a:spLocks noGrp="1"/>
          </p:cNvSpPr>
          <p:nvPr>
            <p:ph type="body" sz="quarter" idx="16"/>
          </p:nvPr>
        </p:nvSpPr>
        <p:spPr bwMode="white">
          <a:xfrm>
            <a:off x="699002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16" name="Text Placeholder 10">
            <a:extLst>
              <a:ext uri="{FF2B5EF4-FFF2-40B4-BE49-F238E27FC236}">
                <a16:creationId xmlns:a16="http://schemas.microsoft.com/office/drawing/2014/main" id="{A59254E8-17EF-44B3-A199-12BDE04BA316}"/>
              </a:ext>
            </a:extLst>
          </p:cNvPr>
          <p:cNvSpPr>
            <a:spLocks noGrp="1"/>
          </p:cNvSpPr>
          <p:nvPr>
            <p:ph type="body" sz="quarter" idx="17"/>
          </p:nvPr>
        </p:nvSpPr>
        <p:spPr bwMode="white">
          <a:xfrm>
            <a:off x="699002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sp>
        <p:nvSpPr>
          <p:cNvPr id="17" name="Picture Placeholder 5">
            <a:extLst>
              <a:ext uri="{FF2B5EF4-FFF2-40B4-BE49-F238E27FC236}">
                <a16:creationId xmlns:a16="http://schemas.microsoft.com/office/drawing/2014/main" id="{CA3B9A59-5547-404E-A6B0-B13EC4FC92DF}"/>
              </a:ext>
            </a:extLst>
          </p:cNvPr>
          <p:cNvSpPr>
            <a:spLocks noGrp="1"/>
          </p:cNvSpPr>
          <p:nvPr>
            <p:ph type="pic" sz="quarter" idx="18"/>
          </p:nvPr>
        </p:nvSpPr>
        <p:spPr>
          <a:xfrm>
            <a:off x="3534383" y="1284354"/>
            <a:ext cx="1678789" cy="2348340"/>
          </a:xfrm>
          <a:prstGeom prst="rect">
            <a:avLst/>
          </a:prstGeom>
        </p:spPr>
        <p:txBody>
          <a:bodyPr/>
          <a:lstStyle/>
          <a:p>
            <a:endParaRPr lang="en-US"/>
          </a:p>
        </p:txBody>
      </p:sp>
      <p:sp>
        <p:nvSpPr>
          <p:cNvPr id="18" name="Rectangle 17">
            <a:extLst>
              <a:ext uri="{FF2B5EF4-FFF2-40B4-BE49-F238E27FC236}">
                <a16:creationId xmlns:a16="http://schemas.microsoft.com/office/drawing/2014/main" id="{385CB37F-D1AD-4DE9-BB9C-C0D7DF8528AD}"/>
              </a:ext>
            </a:extLst>
          </p:cNvPr>
          <p:cNvSpPr/>
          <p:nvPr userDrawn="1"/>
        </p:nvSpPr>
        <p:spPr>
          <a:xfrm>
            <a:off x="3534383" y="3632694"/>
            <a:ext cx="1678789" cy="5320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 Placeholder 10">
            <a:extLst>
              <a:ext uri="{FF2B5EF4-FFF2-40B4-BE49-F238E27FC236}">
                <a16:creationId xmlns:a16="http://schemas.microsoft.com/office/drawing/2014/main" id="{DC84601C-4821-4E49-ACE0-5BC6C0A877E8}"/>
              </a:ext>
            </a:extLst>
          </p:cNvPr>
          <p:cNvSpPr>
            <a:spLocks noGrp="1"/>
          </p:cNvSpPr>
          <p:nvPr>
            <p:ph type="body" sz="quarter" idx="19"/>
          </p:nvPr>
        </p:nvSpPr>
        <p:spPr bwMode="white">
          <a:xfrm>
            <a:off x="3534682" y="3693221"/>
            <a:ext cx="1677988" cy="205480"/>
          </a:xfrm>
          <a:prstGeom prst="rect">
            <a:avLst/>
          </a:prstGeom>
        </p:spPr>
        <p:txBody>
          <a:bodyPr/>
          <a:lstStyle>
            <a:lvl1pPr marL="0" indent="0" algn="ctr">
              <a:spcAft>
                <a:spcPts val="0"/>
              </a:spcAft>
              <a:buNone/>
              <a:defRPr sz="1000" b="1">
                <a:solidFill>
                  <a:schemeClr val="bg1"/>
                </a:solidFill>
              </a:defRPr>
            </a:lvl1pPr>
          </a:lstStyle>
          <a:p>
            <a:pPr lvl="0"/>
            <a:r>
              <a:rPr lang="en-US"/>
              <a:t>Click to edit</a:t>
            </a:r>
            <a:endParaRPr lang="en-CA"/>
          </a:p>
        </p:txBody>
      </p:sp>
      <p:sp>
        <p:nvSpPr>
          <p:cNvPr id="20" name="Text Placeholder 10">
            <a:extLst>
              <a:ext uri="{FF2B5EF4-FFF2-40B4-BE49-F238E27FC236}">
                <a16:creationId xmlns:a16="http://schemas.microsoft.com/office/drawing/2014/main" id="{97546AA5-9643-4726-8B8D-D56117AB412C}"/>
              </a:ext>
            </a:extLst>
          </p:cNvPr>
          <p:cNvSpPr>
            <a:spLocks noGrp="1"/>
          </p:cNvSpPr>
          <p:nvPr>
            <p:ph type="body" sz="quarter" idx="20"/>
          </p:nvPr>
        </p:nvSpPr>
        <p:spPr bwMode="white">
          <a:xfrm>
            <a:off x="3534682" y="3902701"/>
            <a:ext cx="1677988" cy="205480"/>
          </a:xfrm>
          <a:prstGeom prst="rect">
            <a:avLst/>
          </a:prstGeom>
        </p:spPr>
        <p:txBody>
          <a:bodyPr/>
          <a:lstStyle>
            <a:lvl1pPr marL="0" indent="0" algn="ctr">
              <a:spcAft>
                <a:spcPts val="0"/>
              </a:spcAft>
              <a:buNone/>
              <a:defRPr sz="600" b="0">
                <a:solidFill>
                  <a:schemeClr val="bg1"/>
                </a:solidFill>
              </a:defRPr>
            </a:lvl1pPr>
          </a:lstStyle>
          <a:p>
            <a:pPr lvl="0"/>
            <a:r>
              <a:rPr lang="en-US"/>
              <a:t>Click to edit</a:t>
            </a:r>
            <a:endParaRPr lang="en-CA"/>
          </a:p>
        </p:txBody>
      </p:sp>
      <p:grpSp>
        <p:nvGrpSpPr>
          <p:cNvPr id="26" name="Group 25">
            <a:extLst>
              <a:ext uri="{FF2B5EF4-FFF2-40B4-BE49-F238E27FC236}">
                <a16:creationId xmlns:a16="http://schemas.microsoft.com/office/drawing/2014/main" id="{98B5FF69-EFFB-FD4C-AC97-19AEC342C8BC}"/>
              </a:ext>
            </a:extLst>
          </p:cNvPr>
          <p:cNvGrpSpPr/>
          <p:nvPr userDrawn="1"/>
        </p:nvGrpSpPr>
        <p:grpSpPr>
          <a:xfrm>
            <a:off x="7773406" y="4735113"/>
            <a:ext cx="913394" cy="187391"/>
            <a:chOff x="3587766" y="2914650"/>
            <a:chExt cx="5014294" cy="1028736"/>
          </a:xfrm>
        </p:grpSpPr>
        <p:sp>
          <p:nvSpPr>
            <p:cNvPr id="27" name="Freeform 26">
              <a:extLst>
                <a:ext uri="{FF2B5EF4-FFF2-40B4-BE49-F238E27FC236}">
                  <a16:creationId xmlns:a16="http://schemas.microsoft.com/office/drawing/2014/main" id="{FF13944E-0295-474A-929D-EF144E6B09A6}"/>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85B557DE-D7F1-C545-86DF-F7EA8570B075}"/>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447BB2E-188D-2A4F-A0FA-34DF127D6842}"/>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731888DF-2A3D-DF48-9543-D270864F2E34}"/>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EC816E38-5494-B045-B3E2-76D6D40D75FC}"/>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C7157545-1362-AB4C-9465-8E3E944C9168}"/>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74E306F-C07B-364A-9FA8-8D73471DC3A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34" name="Text Placeholder 5">
            <a:extLst>
              <a:ext uri="{FF2B5EF4-FFF2-40B4-BE49-F238E27FC236}">
                <a16:creationId xmlns:a16="http://schemas.microsoft.com/office/drawing/2014/main" id="{C100BA8F-CD3D-B249-8F48-40FF8FBF2D02}"/>
              </a:ext>
            </a:extLst>
          </p:cNvPr>
          <p:cNvSpPr>
            <a:spLocks noGrp="1"/>
          </p:cNvSpPr>
          <p:nvPr>
            <p:ph type="body" sz="quarter" idx="22"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114494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anted image +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832AB4D-9E3C-42EA-AA49-BDF577C7E9A0}"/>
              </a:ext>
            </a:extLst>
          </p:cNvPr>
          <p:cNvSpPr>
            <a:spLocks noGrp="1"/>
          </p:cNvSpPr>
          <p:nvPr>
            <p:ph type="pic" sz="quarter" idx="12" hasCustomPrompt="1"/>
          </p:nvPr>
        </p:nvSpPr>
        <p:spPr>
          <a:xfrm>
            <a:off x="2669132" y="3444"/>
            <a:ext cx="6474868" cy="5143500"/>
          </a:xfrm>
          <a:custGeom>
            <a:avLst/>
            <a:gdLst>
              <a:gd name="connsiteX0" fmla="*/ 2969601 w 6474868"/>
              <a:gd name="connsiteY0" fmla="*/ 0 h 5143500"/>
              <a:gd name="connsiteX1" fmla="*/ 6474868 w 6474868"/>
              <a:gd name="connsiteY1" fmla="*/ 0 h 5143500"/>
              <a:gd name="connsiteX2" fmla="*/ 6474868 w 6474868"/>
              <a:gd name="connsiteY2" fmla="*/ 5143500 h 5143500"/>
              <a:gd name="connsiteX3" fmla="*/ 0 w 647486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474868" h="5143500">
                <a:moveTo>
                  <a:pt x="2969601" y="0"/>
                </a:moveTo>
                <a:lnTo>
                  <a:pt x="6474868" y="0"/>
                </a:lnTo>
                <a:lnTo>
                  <a:pt x="6474868" y="5143500"/>
                </a:lnTo>
                <a:lnTo>
                  <a:pt x="0" y="5143500"/>
                </a:lnTo>
                <a:close/>
              </a:path>
            </a:pathLst>
          </a:custGeom>
        </p:spPr>
        <p:txBody>
          <a:bodyPr wrap="square" anchor="ctr">
            <a:noAutofit/>
          </a:bodyPr>
          <a:lstStyle>
            <a:lvl1pPr marL="0" indent="0" algn="ctr">
              <a:buNone/>
              <a:defRPr/>
            </a:lvl1pPr>
          </a:lstStyle>
          <a:p>
            <a:r>
              <a:rPr lang="en-US"/>
              <a:t>Click to add picture</a:t>
            </a:r>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4" name="Text Placeholder 4">
            <a:extLst>
              <a:ext uri="{FF2B5EF4-FFF2-40B4-BE49-F238E27FC236}">
                <a16:creationId xmlns:a16="http://schemas.microsoft.com/office/drawing/2014/main" id="{1A6088AF-8D6E-254C-A05C-0075D6290061}"/>
              </a:ext>
            </a:extLst>
          </p:cNvPr>
          <p:cNvSpPr>
            <a:spLocks noGrp="1"/>
          </p:cNvSpPr>
          <p:nvPr>
            <p:ph type="body" sz="quarter" idx="13" hasCustomPrompt="1"/>
          </p:nvPr>
        </p:nvSpPr>
        <p:spPr>
          <a:xfrm>
            <a:off x="457200" y="1243584"/>
            <a:ext cx="3837709"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a16="http://schemas.microsoft.com/office/drawing/2014/main" id="{D4798955-8073-7B4B-8E17-9F6FE173A61A}"/>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3" name="Group 12">
            <a:extLst>
              <a:ext uri="{FF2B5EF4-FFF2-40B4-BE49-F238E27FC236}">
                <a16:creationId xmlns:a16="http://schemas.microsoft.com/office/drawing/2014/main" id="{D94995CA-740C-3447-A5B6-0FEA6189A32C}"/>
              </a:ext>
            </a:extLst>
          </p:cNvPr>
          <p:cNvGrpSpPr/>
          <p:nvPr userDrawn="1"/>
        </p:nvGrpSpPr>
        <p:grpSpPr>
          <a:xfrm>
            <a:off x="7773406" y="4735113"/>
            <a:ext cx="913394" cy="187391"/>
            <a:chOff x="3587766" y="2914650"/>
            <a:chExt cx="5014294" cy="1028736"/>
          </a:xfrm>
        </p:grpSpPr>
        <p:sp>
          <p:nvSpPr>
            <p:cNvPr id="15" name="Freeform 14">
              <a:extLst>
                <a:ext uri="{FF2B5EF4-FFF2-40B4-BE49-F238E27FC236}">
                  <a16:creationId xmlns:a16="http://schemas.microsoft.com/office/drawing/2014/main" id="{6E864C99-114B-244C-92ED-EE40BA08C3B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1D7C3C97-DCED-CE43-8F50-18BFF878FC4E}"/>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9AC20187-32AD-3846-A7BE-6371FFEE13E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02A0A305-2CA5-7E49-A83C-62A8D4CB55AA}"/>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16DE8A0-537D-C844-A33C-85C2C63149AA}"/>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0BA5E40-1323-0B4C-A1C9-D6C78A34A86F}"/>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9D76CF0-939A-584E-9370-A8D59704936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2" name="Text Placeholder 5">
            <a:extLst>
              <a:ext uri="{FF2B5EF4-FFF2-40B4-BE49-F238E27FC236}">
                <a16:creationId xmlns:a16="http://schemas.microsoft.com/office/drawing/2014/main" id="{7C6B0BF0-C1E5-9343-8FDC-D9348DE4DE53}"/>
              </a:ext>
            </a:extLst>
          </p:cNvPr>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55936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anted image + quot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088822D-921F-434F-96F2-F49F57228D63}"/>
              </a:ext>
            </a:extLst>
          </p:cNvPr>
          <p:cNvSpPr>
            <a:spLocks noGrp="1"/>
          </p:cNvSpPr>
          <p:nvPr>
            <p:ph type="pic" sz="quarter" idx="15"/>
          </p:nvPr>
        </p:nvSpPr>
        <p:spPr>
          <a:xfrm>
            <a:off x="0" y="0"/>
            <a:ext cx="4657725" cy="514350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 fmla="*/ 0 w 4657725"/>
              <a:gd name="connsiteY0" fmla="*/ 0 h 5143500"/>
              <a:gd name="connsiteX1" fmla="*/ 4657725 w 4657725"/>
              <a:gd name="connsiteY1" fmla="*/ 0 h 5143500"/>
              <a:gd name="connsiteX2" fmla="*/ 1723139 w 4657725"/>
              <a:gd name="connsiteY2" fmla="*/ 5132867 h 5143500"/>
              <a:gd name="connsiteX3" fmla="*/ 0 w 4657725"/>
              <a:gd name="connsiteY3" fmla="*/ 5143500 h 5143500"/>
              <a:gd name="connsiteX4" fmla="*/ 0 w 465772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5143500">
                <a:moveTo>
                  <a:pt x="0" y="0"/>
                </a:moveTo>
                <a:lnTo>
                  <a:pt x="4657725" y="0"/>
                </a:lnTo>
                <a:lnTo>
                  <a:pt x="1723139" y="5132867"/>
                </a:lnTo>
                <a:lnTo>
                  <a:pt x="0" y="5143500"/>
                </a:lnTo>
                <a:lnTo>
                  <a:pt x="0" y="0"/>
                </a:lnTo>
                <a:close/>
              </a:path>
            </a:pathLst>
          </a:custGeom>
        </p:spPr>
        <p:txBody>
          <a:bodyPr/>
          <a:lstStyle/>
          <a:p>
            <a:endParaRPr lang="en-US"/>
          </a:p>
        </p:txBody>
      </p:sp>
      <p:sp>
        <p:nvSpPr>
          <p:cNvPr id="14" name="Title 13">
            <a:extLst>
              <a:ext uri="{FF2B5EF4-FFF2-40B4-BE49-F238E27FC236}">
                <a16:creationId xmlns:a16="http://schemas.microsoft.com/office/drawing/2014/main" id="{86F7D266-0698-D641-BEC5-D462ABE3028B}"/>
              </a:ext>
            </a:extLst>
          </p:cNvPr>
          <p:cNvSpPr>
            <a:spLocks noGrp="1"/>
          </p:cNvSpPr>
          <p:nvPr>
            <p:ph type="title" hasCustomPrompt="1"/>
          </p:nvPr>
        </p:nvSpPr>
        <p:spPr>
          <a:xfrm>
            <a:off x="4276281" y="1786483"/>
            <a:ext cx="4410517" cy="864100"/>
          </a:xfrm>
          <a:prstGeom prst="rect">
            <a:avLst/>
          </a:prstGeom>
        </p:spPr>
        <p:txBody>
          <a:bodyPr/>
          <a:lstStyle>
            <a:lvl1pPr>
              <a:lnSpc>
                <a:spcPct val="100000"/>
              </a:lnSpc>
              <a:defRPr sz="2000" b="1">
                <a:solidFill>
                  <a:srgbClr val="FA4616"/>
                </a:solidFill>
                <a:latin typeface="Arial" panose="020B0604020202020204" pitchFamily="34" charset="0"/>
                <a:cs typeface="Arial" panose="020B0604020202020204" pitchFamily="34" charset="0"/>
              </a:defRPr>
            </a:lvl1pPr>
          </a:lstStyle>
          <a:p>
            <a:r>
              <a:rPr lang="en-US"/>
              <a:t>Click to insert quote.</a:t>
            </a:r>
          </a:p>
        </p:txBody>
      </p:sp>
      <p:sp>
        <p:nvSpPr>
          <p:cNvPr id="16" name="Text Placeholder 15">
            <a:extLst>
              <a:ext uri="{FF2B5EF4-FFF2-40B4-BE49-F238E27FC236}">
                <a16:creationId xmlns:a16="http://schemas.microsoft.com/office/drawing/2014/main" id="{17DD9DC9-05DD-AB42-9E3F-93EFED27FBB6}"/>
              </a:ext>
            </a:extLst>
          </p:cNvPr>
          <p:cNvSpPr>
            <a:spLocks noGrp="1"/>
          </p:cNvSpPr>
          <p:nvPr>
            <p:ph type="body" sz="quarter" idx="13" hasCustomPrompt="1"/>
          </p:nvPr>
        </p:nvSpPr>
        <p:spPr>
          <a:xfrm>
            <a:off x="4276281" y="2793390"/>
            <a:ext cx="4410517" cy="781019"/>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a:t>Click to edit text</a:t>
            </a:r>
          </a:p>
        </p:txBody>
      </p:sp>
      <p:sp>
        <p:nvSpPr>
          <p:cNvPr id="18" name="Text Placeholder 17">
            <a:extLst>
              <a:ext uri="{FF2B5EF4-FFF2-40B4-BE49-F238E27FC236}">
                <a16:creationId xmlns:a16="http://schemas.microsoft.com/office/drawing/2014/main" id="{B00445FD-D9F9-B942-9F9C-E614A99D5613}"/>
              </a:ext>
            </a:extLst>
          </p:cNvPr>
          <p:cNvSpPr>
            <a:spLocks noGrp="1"/>
          </p:cNvSpPr>
          <p:nvPr>
            <p:ph type="body" sz="quarter" idx="14" hasCustomPrompt="1"/>
          </p:nvPr>
        </p:nvSpPr>
        <p:spPr>
          <a:xfrm>
            <a:off x="4276281" y="3645990"/>
            <a:ext cx="4410517" cy="187391"/>
          </a:xfrm>
          <a:prstGeom prst="rect">
            <a:avLst/>
          </a:prstGeom>
        </p:spPr>
        <p:txBody>
          <a:bodyPr/>
          <a:lstStyle>
            <a:lvl1pPr marL="0" indent="0">
              <a:buNone/>
              <a:defRPr sz="900" b="1" i="0" baseline="0">
                <a:solidFill>
                  <a:schemeClr val="tx1"/>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name</a:t>
            </a:r>
          </a:p>
        </p:txBody>
      </p:sp>
      <p:sp>
        <p:nvSpPr>
          <p:cNvPr id="9" name="TextBox 8">
            <a:extLst>
              <a:ext uri="{FF2B5EF4-FFF2-40B4-BE49-F238E27FC236}">
                <a16:creationId xmlns:a16="http://schemas.microsoft.com/office/drawing/2014/main" id="{223A2CCC-1E58-3145-BE89-0681FE17C10F}"/>
              </a:ext>
            </a:extLst>
          </p:cNvPr>
          <p:cNvSpPr txBox="1"/>
          <p:nvPr userDrawn="1"/>
        </p:nvSpPr>
        <p:spPr>
          <a:xfrm>
            <a:off x="4155570" y="1127546"/>
            <a:ext cx="616689" cy="595423"/>
          </a:xfrm>
          <a:prstGeom prst="rect">
            <a:avLst/>
          </a:prstGeom>
        </p:spPr>
        <p:txBody>
          <a:bodyPr vert="horz" wrap="square" lIns="91440" tIns="45720" rIns="91440" bIns="45720" rtlCol="0">
            <a:noAutofit/>
          </a:bodyPr>
          <a:lstStyle/>
          <a:p>
            <a: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pPr>
            <a:r>
              <a:rPr kumimoji="0" lang="en-US" sz="7200" b="1" i="0" u="none" strike="noStrike" kern="1200" cap="none" spc="0" normalizeH="0" baseline="0" noProof="0">
                <a:ln>
                  <a:noFill/>
                </a:ln>
                <a:solidFill>
                  <a:srgbClr val="2DCCD3"/>
                </a:solidFill>
                <a:effectLst/>
                <a:uLnTx/>
                <a:uFillTx/>
                <a:latin typeface="Arial Black" panose="020B0604020202020204" pitchFamily="34" charset="0"/>
                <a:ea typeface="+mn-ea"/>
                <a:cs typeface="Arial Black" panose="020B0604020202020204" pitchFamily="34" charset="0"/>
              </a:rPr>
              <a:t>“</a:t>
            </a:r>
          </a:p>
        </p:txBody>
      </p:sp>
      <p:sp>
        <p:nvSpPr>
          <p:cNvPr id="12" name="Slide Number Placeholder 2">
            <a:extLst>
              <a:ext uri="{FF2B5EF4-FFF2-40B4-BE49-F238E27FC236}">
                <a16:creationId xmlns:a16="http://schemas.microsoft.com/office/drawing/2014/main" id="{61C60CA7-760F-2048-B34F-FF66B717825D}"/>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3" name="Group 12">
            <a:extLst>
              <a:ext uri="{FF2B5EF4-FFF2-40B4-BE49-F238E27FC236}">
                <a16:creationId xmlns:a16="http://schemas.microsoft.com/office/drawing/2014/main" id="{CEF6A72B-A396-4748-8D54-E8C182E5F360}"/>
              </a:ext>
            </a:extLst>
          </p:cNvPr>
          <p:cNvGrpSpPr/>
          <p:nvPr userDrawn="1"/>
        </p:nvGrpSpPr>
        <p:grpSpPr>
          <a:xfrm>
            <a:off x="7773406" y="4735113"/>
            <a:ext cx="913394" cy="187391"/>
            <a:chOff x="3587766" y="2914650"/>
            <a:chExt cx="5014294" cy="1028736"/>
          </a:xfrm>
        </p:grpSpPr>
        <p:sp>
          <p:nvSpPr>
            <p:cNvPr id="15" name="Freeform 14">
              <a:extLst>
                <a:ext uri="{FF2B5EF4-FFF2-40B4-BE49-F238E27FC236}">
                  <a16:creationId xmlns:a16="http://schemas.microsoft.com/office/drawing/2014/main" id="{364F2826-C135-CD4A-A83A-E039A365789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EE237AE-3135-264A-A8B7-00FC0B6C8B3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A7D5CB2-0B6F-4A49-9134-ED6BAEEC054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5E9D054-31A9-8C4F-B014-F352F5B48F07}"/>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F05CA00-4EDA-2D47-A296-C8539594513C}"/>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218E3FB-5068-E248-9A7A-FB35E4552B9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804143F-C913-1C4C-891E-211CD68B9FA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4184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anted image + customer">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F7D266-0698-D641-BEC5-D462ABE3028B}"/>
              </a:ext>
            </a:extLst>
          </p:cNvPr>
          <p:cNvSpPr>
            <a:spLocks noGrp="1"/>
          </p:cNvSpPr>
          <p:nvPr>
            <p:ph type="title" hasCustomPrompt="1"/>
          </p:nvPr>
        </p:nvSpPr>
        <p:spPr>
          <a:xfrm>
            <a:off x="4276281" y="1786483"/>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a:t>Customer Name</a:t>
            </a:r>
          </a:p>
        </p:txBody>
      </p:sp>
      <p:sp>
        <p:nvSpPr>
          <p:cNvPr id="16" name="Text Placeholder 15">
            <a:extLst>
              <a:ext uri="{FF2B5EF4-FFF2-40B4-BE49-F238E27FC236}">
                <a16:creationId xmlns:a16="http://schemas.microsoft.com/office/drawing/2014/main" id="{17DD9DC9-05DD-AB42-9E3F-93EFED27FBB6}"/>
              </a:ext>
            </a:extLst>
          </p:cNvPr>
          <p:cNvSpPr>
            <a:spLocks noGrp="1"/>
          </p:cNvSpPr>
          <p:nvPr>
            <p:ph type="body" sz="quarter" idx="13" hasCustomPrompt="1"/>
          </p:nvPr>
        </p:nvSpPr>
        <p:spPr>
          <a:xfrm>
            <a:off x="4276281" y="2254919"/>
            <a:ext cx="4410517" cy="1458340"/>
          </a:xfrm>
          <a:prstGeom prst="rect">
            <a:avLst/>
          </a:prstGeom>
        </p:spPr>
        <p:txBody>
          <a:bodyPr/>
          <a:lstStyle>
            <a:lvl1pPr marL="0" indent="0">
              <a:lnSpc>
                <a:spcPct val="100000"/>
              </a:lnSpc>
              <a:buNone/>
              <a:defRPr sz="900">
                <a:latin typeface="Arial" panose="020B0604020202020204" pitchFamily="34" charset="0"/>
                <a:cs typeface="Arial" panose="020B0604020202020204" pitchFamily="34" charset="0"/>
              </a:defRPr>
            </a:lvl1pPr>
            <a:lvl2pPr marL="457200" indent="0">
              <a:buNone/>
              <a:defRPr sz="900">
                <a:latin typeface="Arial" panose="020B0604020202020204" pitchFamily="34" charset="0"/>
                <a:cs typeface="Arial" panose="020B0604020202020204" pitchFamily="34" charset="0"/>
              </a:defRPr>
            </a:lvl2pPr>
            <a:lvl3pPr marL="914400" indent="0">
              <a:buNone/>
              <a:defRPr sz="900">
                <a:latin typeface="Arial" panose="020B0604020202020204" pitchFamily="34" charset="0"/>
                <a:cs typeface="Arial" panose="020B0604020202020204" pitchFamily="34" charset="0"/>
              </a:defRPr>
            </a:lvl3pPr>
            <a:lvl4pPr marL="1371600" indent="0">
              <a:buNone/>
              <a:defRPr sz="900">
                <a:latin typeface="Arial" panose="020B0604020202020204" pitchFamily="34" charset="0"/>
                <a:cs typeface="Arial" panose="020B0604020202020204" pitchFamily="34" charset="0"/>
              </a:defRPr>
            </a:lvl4pPr>
            <a:lvl5pPr marL="1828800" indent="0">
              <a:buNone/>
              <a:defRPr sz="900">
                <a:latin typeface="Arial" panose="020B0604020202020204" pitchFamily="34" charset="0"/>
                <a:cs typeface="Arial" panose="020B0604020202020204" pitchFamily="34" charset="0"/>
              </a:defRPr>
            </a:lvl5pPr>
          </a:lstStyle>
          <a:p>
            <a:pPr lvl="0"/>
            <a:r>
              <a:rPr lang="en-US"/>
              <a:t>Click to edit text</a:t>
            </a:r>
          </a:p>
        </p:txBody>
      </p:sp>
      <p:sp>
        <p:nvSpPr>
          <p:cNvPr id="8" name="Picture Placeholder 7">
            <a:extLst>
              <a:ext uri="{FF2B5EF4-FFF2-40B4-BE49-F238E27FC236}">
                <a16:creationId xmlns:a16="http://schemas.microsoft.com/office/drawing/2014/main" id="{C088822D-921F-434F-96F2-F49F57228D63}"/>
              </a:ext>
            </a:extLst>
          </p:cNvPr>
          <p:cNvSpPr>
            <a:spLocks noGrp="1"/>
          </p:cNvSpPr>
          <p:nvPr>
            <p:ph type="pic" sz="quarter" idx="15"/>
          </p:nvPr>
        </p:nvSpPr>
        <p:spPr>
          <a:xfrm>
            <a:off x="0" y="0"/>
            <a:ext cx="4657725" cy="514350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 fmla="*/ 0 w 4657725"/>
              <a:gd name="connsiteY0" fmla="*/ 0 h 5143500"/>
              <a:gd name="connsiteX1" fmla="*/ 4657725 w 4657725"/>
              <a:gd name="connsiteY1" fmla="*/ 0 h 5143500"/>
              <a:gd name="connsiteX2" fmla="*/ 1723139 w 4657725"/>
              <a:gd name="connsiteY2" fmla="*/ 5132867 h 5143500"/>
              <a:gd name="connsiteX3" fmla="*/ 0 w 4657725"/>
              <a:gd name="connsiteY3" fmla="*/ 5143500 h 5143500"/>
              <a:gd name="connsiteX4" fmla="*/ 0 w 465772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5143500">
                <a:moveTo>
                  <a:pt x="0" y="0"/>
                </a:moveTo>
                <a:lnTo>
                  <a:pt x="4657725" y="0"/>
                </a:lnTo>
                <a:lnTo>
                  <a:pt x="1723139" y="5132867"/>
                </a:lnTo>
                <a:lnTo>
                  <a:pt x="0" y="5143500"/>
                </a:lnTo>
                <a:lnTo>
                  <a:pt x="0" y="0"/>
                </a:lnTo>
                <a:close/>
              </a:path>
            </a:pathLst>
          </a:custGeom>
        </p:spPr>
        <p:txBody>
          <a:bodyPr/>
          <a:lstStyle/>
          <a:p>
            <a:endParaRPr lang="en-US"/>
          </a:p>
        </p:txBody>
      </p:sp>
      <p:sp>
        <p:nvSpPr>
          <p:cNvPr id="9" name="Slide Number Placeholder 2">
            <a:extLst>
              <a:ext uri="{FF2B5EF4-FFF2-40B4-BE49-F238E27FC236}">
                <a16:creationId xmlns:a16="http://schemas.microsoft.com/office/drawing/2014/main" id="{58FD5054-7958-4849-A841-19F10BAE4014}"/>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1" name="Group 10">
            <a:extLst>
              <a:ext uri="{FF2B5EF4-FFF2-40B4-BE49-F238E27FC236}">
                <a16:creationId xmlns:a16="http://schemas.microsoft.com/office/drawing/2014/main" id="{BA0201DA-416C-0A48-AB0C-D2F715B6FE67}"/>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235C2149-E0A2-074D-B214-B1CE60B110C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9134DC6-D733-7849-AC21-24BB4786C984}"/>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44A5D8F-E3B4-0A43-9200-534A73FF72BA}"/>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148CD7A-7256-1049-B792-0DA48D2A9B6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49C4789-A4F8-4B4F-9FB1-BEBA42696721}"/>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8130504-69E3-E240-973F-56FDDB4A8AD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A476D2-71C0-8D47-96D3-9FB12E11EA73}"/>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95909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lanted image + customer">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6F7D266-0698-D641-BEC5-D462ABE3028B}"/>
              </a:ext>
            </a:extLst>
          </p:cNvPr>
          <p:cNvSpPr>
            <a:spLocks noGrp="1"/>
          </p:cNvSpPr>
          <p:nvPr>
            <p:ph type="title" hasCustomPrompt="1"/>
          </p:nvPr>
        </p:nvSpPr>
        <p:spPr>
          <a:xfrm>
            <a:off x="4276281" y="1786483"/>
            <a:ext cx="4410517" cy="318764"/>
          </a:xfrm>
          <a:prstGeom prst="rect">
            <a:avLst/>
          </a:prstGeom>
        </p:spPr>
        <p:txBody>
          <a:bodyPr/>
          <a:lstStyle>
            <a:lvl1pPr>
              <a:defRPr sz="2000" b="1">
                <a:solidFill>
                  <a:srgbClr val="FA4616"/>
                </a:solidFill>
                <a:latin typeface="Arial" panose="020B0604020202020204" pitchFamily="34" charset="0"/>
                <a:cs typeface="Arial" panose="020B0604020202020204" pitchFamily="34" charset="0"/>
              </a:defRPr>
            </a:lvl1pPr>
          </a:lstStyle>
          <a:p>
            <a:r>
              <a:rPr lang="en-US"/>
              <a:t>Customer Name</a:t>
            </a:r>
          </a:p>
        </p:txBody>
      </p:sp>
      <p:sp>
        <p:nvSpPr>
          <p:cNvPr id="8" name="Picture Placeholder 7">
            <a:extLst>
              <a:ext uri="{FF2B5EF4-FFF2-40B4-BE49-F238E27FC236}">
                <a16:creationId xmlns:a16="http://schemas.microsoft.com/office/drawing/2014/main" id="{C088822D-921F-434F-96F2-F49F57228D63}"/>
              </a:ext>
            </a:extLst>
          </p:cNvPr>
          <p:cNvSpPr>
            <a:spLocks noGrp="1"/>
          </p:cNvSpPr>
          <p:nvPr>
            <p:ph type="pic" sz="quarter" idx="15"/>
          </p:nvPr>
        </p:nvSpPr>
        <p:spPr>
          <a:xfrm>
            <a:off x="0" y="0"/>
            <a:ext cx="4657725" cy="5143500"/>
          </a:xfrm>
          <a:custGeom>
            <a:avLst/>
            <a:gdLst>
              <a:gd name="connsiteX0" fmla="*/ 0 w 4657725"/>
              <a:gd name="connsiteY0" fmla="*/ 0 h 5143500"/>
              <a:gd name="connsiteX1" fmla="*/ 4657725 w 4657725"/>
              <a:gd name="connsiteY1" fmla="*/ 0 h 5143500"/>
              <a:gd name="connsiteX2" fmla="*/ 4657725 w 4657725"/>
              <a:gd name="connsiteY2" fmla="*/ 5143500 h 5143500"/>
              <a:gd name="connsiteX3" fmla="*/ 0 w 4657725"/>
              <a:gd name="connsiteY3" fmla="*/ 5143500 h 5143500"/>
              <a:gd name="connsiteX4" fmla="*/ 0 w 4657725"/>
              <a:gd name="connsiteY4" fmla="*/ 0 h 5143500"/>
              <a:gd name="connsiteX0" fmla="*/ 0 w 4657725"/>
              <a:gd name="connsiteY0" fmla="*/ 0 h 5143500"/>
              <a:gd name="connsiteX1" fmla="*/ 4657725 w 4657725"/>
              <a:gd name="connsiteY1" fmla="*/ 0 h 5143500"/>
              <a:gd name="connsiteX2" fmla="*/ 1723139 w 4657725"/>
              <a:gd name="connsiteY2" fmla="*/ 5132867 h 5143500"/>
              <a:gd name="connsiteX3" fmla="*/ 0 w 4657725"/>
              <a:gd name="connsiteY3" fmla="*/ 5143500 h 5143500"/>
              <a:gd name="connsiteX4" fmla="*/ 0 w 4657725"/>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7725" h="5143500">
                <a:moveTo>
                  <a:pt x="0" y="0"/>
                </a:moveTo>
                <a:lnTo>
                  <a:pt x="4657725" y="0"/>
                </a:lnTo>
                <a:lnTo>
                  <a:pt x="1723139" y="5132867"/>
                </a:lnTo>
                <a:lnTo>
                  <a:pt x="0" y="5143500"/>
                </a:lnTo>
                <a:lnTo>
                  <a:pt x="0" y="0"/>
                </a:lnTo>
                <a:close/>
              </a:path>
            </a:pathLst>
          </a:custGeom>
        </p:spPr>
        <p:txBody>
          <a:bodyPr/>
          <a:lstStyle/>
          <a:p>
            <a:endParaRPr lang="en-US"/>
          </a:p>
        </p:txBody>
      </p:sp>
      <p:sp>
        <p:nvSpPr>
          <p:cNvPr id="9" name="Slide Number Placeholder 2">
            <a:extLst>
              <a:ext uri="{FF2B5EF4-FFF2-40B4-BE49-F238E27FC236}">
                <a16:creationId xmlns:a16="http://schemas.microsoft.com/office/drawing/2014/main" id="{58FD5054-7958-4849-A841-19F10BAE4014}"/>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1" name="Group 10">
            <a:extLst>
              <a:ext uri="{FF2B5EF4-FFF2-40B4-BE49-F238E27FC236}">
                <a16:creationId xmlns:a16="http://schemas.microsoft.com/office/drawing/2014/main" id="{BA0201DA-416C-0A48-AB0C-D2F715B6FE67}"/>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235C2149-E0A2-074D-B214-B1CE60B110C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9134DC6-D733-7849-AC21-24BB4786C984}"/>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44A5D8F-E3B4-0A43-9200-534A73FF72BA}"/>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148CD7A-7256-1049-B792-0DA48D2A9B6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49C4789-A4F8-4B4F-9FB1-BEBA42696721}"/>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8130504-69E3-E240-973F-56FDDB4A8AD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A476D2-71C0-8D47-96D3-9FB12E11EA73}"/>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302734C2-767E-6541-B232-E782B566C669}"/>
              </a:ext>
            </a:extLst>
          </p:cNvPr>
          <p:cNvSpPr>
            <a:spLocks noGrp="1"/>
          </p:cNvSpPr>
          <p:nvPr>
            <p:ph type="body" sz="quarter" idx="16" hasCustomPrompt="1"/>
          </p:nvPr>
        </p:nvSpPr>
        <p:spPr>
          <a:xfrm>
            <a:off x="4276725" y="2449046"/>
            <a:ext cx="4410075" cy="318765"/>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pPr marL="0" marR="0" lvl="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a:pPr>
            <a:r>
              <a:rPr lang="en-US" b="0" i="0" baseline="0">
                <a:solidFill>
                  <a:schemeClr val="tx1"/>
                </a:solidFill>
              </a:rPr>
              <a:t>Summarized description of customers challenge. Summarized description of customers challenge. Summarized description of customers challenge.</a:t>
            </a:r>
            <a:endParaRPr lang="en-US"/>
          </a:p>
        </p:txBody>
      </p:sp>
      <p:sp>
        <p:nvSpPr>
          <p:cNvPr id="22" name="Text Placeholder 2">
            <a:extLst>
              <a:ext uri="{FF2B5EF4-FFF2-40B4-BE49-F238E27FC236}">
                <a16:creationId xmlns:a16="http://schemas.microsoft.com/office/drawing/2014/main" id="{43AA3E63-900D-5D41-8FF8-888D7F78D0BE}"/>
              </a:ext>
            </a:extLst>
          </p:cNvPr>
          <p:cNvSpPr>
            <a:spLocks noGrp="1"/>
          </p:cNvSpPr>
          <p:nvPr>
            <p:ph type="body" sz="quarter" idx="18" hasCustomPrompt="1"/>
          </p:nvPr>
        </p:nvSpPr>
        <p:spPr>
          <a:xfrm>
            <a:off x="4276725" y="3133190"/>
            <a:ext cx="4410075" cy="728795"/>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sz="900" baseline="0">
                <a:solidFill>
                  <a:schemeClr val="tx1"/>
                </a:solidFill>
                <a:latin typeface="Arial" panose="020B0604020202020204" pitchFamily="34" charset="0"/>
              </a:defRPr>
            </a:lvl1pPr>
          </a:lstStyle>
          <a:p>
            <a:r>
              <a:rPr lang="en-US" b="0" i="0" baseline="0">
                <a:solidFill>
                  <a:schemeClr val="tx1"/>
                </a:solidFill>
              </a:rPr>
              <a:t>Summarized description of our solution. Summarized description of our solution. Summarized description of our solution. Summarized description of our solution. Summarized description of our solution. Summarized description of our solution. Summarized description of our solution. Summarized description of our solution.</a:t>
            </a:r>
            <a:endParaRPr lang="en-US"/>
          </a:p>
        </p:txBody>
      </p:sp>
      <p:sp>
        <p:nvSpPr>
          <p:cNvPr id="7" name="Text Placeholder 6">
            <a:extLst>
              <a:ext uri="{FF2B5EF4-FFF2-40B4-BE49-F238E27FC236}">
                <a16:creationId xmlns:a16="http://schemas.microsoft.com/office/drawing/2014/main" id="{7949C6C6-3744-ED44-BDD0-1685FC468144}"/>
              </a:ext>
            </a:extLst>
          </p:cNvPr>
          <p:cNvSpPr>
            <a:spLocks noGrp="1"/>
          </p:cNvSpPr>
          <p:nvPr>
            <p:ph type="body" sz="quarter" idx="20" hasCustomPrompt="1"/>
          </p:nvPr>
        </p:nvSpPr>
        <p:spPr>
          <a:xfrm>
            <a:off x="4276725" y="2927325"/>
            <a:ext cx="4410073" cy="187392"/>
          </a:xfrm>
        </p:spPr>
        <p:txBody>
          <a:bodyPr/>
          <a:lstStyle>
            <a:lvl1pPr marL="0" indent="0">
              <a:buNone/>
              <a:defRPr sz="900" b="1" i="0" baseline="0">
                <a:solidFill>
                  <a:schemeClr val="bg2"/>
                </a:solidFill>
                <a:latin typeface="Arial" panose="020B0604020202020204" pitchFamily="34" charset="0"/>
              </a:defRPr>
            </a:lvl1pPr>
          </a:lstStyle>
          <a:p>
            <a:pPr lvl="0"/>
            <a:r>
              <a:rPr lang="en-US"/>
              <a:t>Our Solution</a:t>
            </a:r>
          </a:p>
        </p:txBody>
      </p:sp>
      <p:sp>
        <p:nvSpPr>
          <p:cNvPr id="23" name="Text Placeholder 6">
            <a:extLst>
              <a:ext uri="{FF2B5EF4-FFF2-40B4-BE49-F238E27FC236}">
                <a16:creationId xmlns:a16="http://schemas.microsoft.com/office/drawing/2014/main" id="{BA2A3078-9CE2-1B4C-ADA4-8F4DA8DC7548}"/>
              </a:ext>
            </a:extLst>
          </p:cNvPr>
          <p:cNvSpPr>
            <a:spLocks noGrp="1"/>
          </p:cNvSpPr>
          <p:nvPr>
            <p:ph type="body" sz="quarter" idx="21" hasCustomPrompt="1"/>
          </p:nvPr>
        </p:nvSpPr>
        <p:spPr>
          <a:xfrm>
            <a:off x="4276725" y="2243834"/>
            <a:ext cx="4410073" cy="187392"/>
          </a:xfrm>
        </p:spPr>
        <p:txBody>
          <a:bodyPr/>
          <a:lstStyle>
            <a:lvl1pPr marL="0" indent="0">
              <a:buNone/>
              <a:defRPr sz="900" b="1" i="0" baseline="0">
                <a:solidFill>
                  <a:schemeClr val="bg2"/>
                </a:solidFill>
                <a:latin typeface="Arial" panose="020B0604020202020204" pitchFamily="34" charset="0"/>
              </a:defRPr>
            </a:lvl1pPr>
          </a:lstStyle>
          <a:p>
            <a:pPr lvl="0"/>
            <a:r>
              <a:rPr lang="en-US"/>
              <a:t>Their Challenge</a:t>
            </a:r>
          </a:p>
        </p:txBody>
      </p:sp>
    </p:spTree>
    <p:extLst>
      <p:ext uri="{BB962C8B-B14F-4D97-AF65-F5344CB8AC3E}">
        <p14:creationId xmlns:p14="http://schemas.microsoft.com/office/powerpoint/2010/main" val="103239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14233" y="16587"/>
            <a:ext cx="9152128" cy="5148072"/>
          </a:xfrm>
          <a:prstGeom prst="rect">
            <a:avLst/>
          </a:prstGeom>
        </p:spPr>
      </p:pic>
      <p:sp>
        <p:nvSpPr>
          <p:cNvPr id="12" name="Triangle 8">
            <a:extLst>
              <a:ext uri="{FF2B5EF4-FFF2-40B4-BE49-F238E27FC236}">
                <a16:creationId xmlns:a16="http://schemas.microsoft.com/office/drawing/2014/main" id="{3CADECD2-F93E-43C8-818C-D4DF03536A58}"/>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pic>
        <p:nvPicPr>
          <p:cNvPr id="7" name="Picture 6">
            <a:extLst>
              <a:ext uri="{FF2B5EF4-FFF2-40B4-BE49-F238E27FC236}">
                <a16:creationId xmlns:a16="http://schemas.microsoft.com/office/drawing/2014/main" id="{CFE2201A-E9D2-9A49-BCEC-995736CFE3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679111" y="1014387"/>
            <a:ext cx="4238156" cy="3262312"/>
          </a:xfrm>
          <a:prstGeom prst="rect">
            <a:avLst/>
          </a:prstGeom>
        </p:spPr>
      </p:pic>
      <p:sp>
        <p:nvSpPr>
          <p:cNvPr id="11" name="Text Placeholder 10">
            <a:extLst>
              <a:ext uri="{FF2B5EF4-FFF2-40B4-BE49-F238E27FC236}">
                <a16:creationId xmlns:a16="http://schemas.microsoft.com/office/drawing/2014/main" id="{DD9DCBE7-1DEB-8346-8E4E-A383DF3652E9}"/>
              </a:ext>
            </a:extLst>
          </p:cNvPr>
          <p:cNvSpPr>
            <a:spLocks noGrp="1"/>
          </p:cNvSpPr>
          <p:nvPr userDrawn="1">
            <p:ph type="body" sz="quarter" idx="13" hasCustomPrompt="1"/>
          </p:nvPr>
        </p:nvSpPr>
        <p:spPr>
          <a:xfrm>
            <a:off x="471055" y="1242875"/>
            <a:ext cx="4145369" cy="2782587"/>
          </a:xfrm>
          <a:prstGeom prst="rect">
            <a:avLst/>
          </a:prstGeom>
        </p:spPr>
        <p:txBody>
          <a:bodyPr anchor="t">
            <a:noAutofit/>
          </a:bodyPr>
          <a:lstStyle>
            <a:lvl1pPr marL="228600" indent="-228600" defTabSz="228600">
              <a:lnSpc>
                <a:spcPct val="100000"/>
              </a:lnSpc>
              <a:spcAft>
                <a:spcPts val="900"/>
              </a:spcAft>
              <a:buClr>
                <a:schemeClr val="bg1"/>
              </a:buClr>
              <a:tabLst>
                <a:tab pos="228600" algn="l"/>
                <a:tab pos="457200" algn="l"/>
                <a:tab pos="685800" algn="l"/>
                <a:tab pos="914400" algn="l"/>
                <a:tab pos="1143000" algn="l"/>
              </a:tabLst>
              <a:defRPr lang="en-US" sz="1400" smtClean="0">
                <a:solidFill>
                  <a:schemeClr val="bg1"/>
                </a:solidFill>
                <a:effectLst/>
              </a:defRPr>
            </a:lvl1pPr>
            <a:lvl2pPr marL="342900" indent="0">
              <a:buNone/>
              <a:defRPr/>
            </a:lvl2pPr>
            <a:lvl7pPr marL="2057400" indent="0">
              <a:buNone/>
              <a:defRPr/>
            </a:lvl7pPr>
          </a:lstStyle>
          <a:p>
            <a:r>
              <a:rPr lang="en-US">
                <a:solidFill>
                  <a:srgbClr val="FFFFFF"/>
                </a:solidFill>
                <a:effectLst/>
                <a:latin typeface="Arial" panose="020B0604020202020204" pitchFamily="34" charset="0"/>
              </a:rPr>
              <a:t>Mockup will be locked on slide so the ppt creator will be able to insert GUI behind screen</a:t>
            </a:r>
          </a:p>
          <a:p>
            <a:r>
              <a:rPr lang="en-US" err="1">
                <a:solidFill>
                  <a:srgbClr val="FFFFFF"/>
                </a:solidFill>
                <a:effectLst/>
                <a:latin typeface="Arial" panose="020B0604020202020204" pitchFamily="34" charset="0"/>
              </a:rPr>
              <a:t>Esti</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quistotate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il</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ipsant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etur</a:t>
            </a:r>
            <a:r>
              <a:rPr lang="en-US">
                <a:solidFill>
                  <a:srgbClr val="FFFFFF"/>
                </a:solidFill>
                <a:effectLst/>
                <a:latin typeface="Arial" panose="020B0604020202020204" pitchFamily="34" charset="0"/>
              </a:rPr>
              <a:t>? Qui </a:t>
            </a:r>
            <a:r>
              <a:rPr lang="en-US" err="1">
                <a:solidFill>
                  <a:srgbClr val="FFFFFF"/>
                </a:solidFill>
                <a:effectLst/>
                <a:latin typeface="Arial" panose="020B0604020202020204" pitchFamily="34" charset="0"/>
              </a:rPr>
              <a:t>temolessum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dolupta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temoluptia</a:t>
            </a:r>
            <a:r>
              <a:rPr lang="en-US">
                <a:solidFill>
                  <a:srgbClr val="FFFFFF"/>
                </a:solidFill>
                <a:effectLst/>
                <a:latin typeface="Arial" panose="020B0604020202020204" pitchFamily="34" charset="0"/>
              </a:rPr>
              <a:t> de </a:t>
            </a:r>
            <a:r>
              <a:rPr lang="en-US" err="1">
                <a:solidFill>
                  <a:srgbClr val="FFFFFF"/>
                </a:solidFill>
                <a:effectLst/>
                <a:latin typeface="Arial" panose="020B0604020202020204" pitchFamily="34" charset="0"/>
              </a:rPr>
              <a:t>sapicient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voluptas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facculpa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volores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editiandit</a:t>
            </a:r>
            <a:r>
              <a:rPr lang="en-US">
                <a:solidFill>
                  <a:srgbClr val="FFFFFF"/>
                </a:solidFill>
                <a:effectLst/>
                <a:latin typeface="Arial" panose="020B0604020202020204" pitchFamily="34" charset="0"/>
              </a:rPr>
              <a:t> int </a:t>
            </a:r>
            <a:r>
              <a:rPr lang="en-US" err="1">
                <a:solidFill>
                  <a:srgbClr val="FFFFFF"/>
                </a:solidFill>
                <a:effectLst/>
                <a:latin typeface="Arial" panose="020B0604020202020204" pitchFamily="34" charset="0"/>
              </a:rPr>
              <a:t>reperis</a:t>
            </a:r>
            <a:r>
              <a:rPr lang="en-US">
                <a:solidFill>
                  <a:srgbClr val="FFFFFF"/>
                </a:solidFill>
                <a:effectLst/>
                <a:latin typeface="Arial" panose="020B0604020202020204" pitchFamily="34" charset="0"/>
              </a:rPr>
              <a:t> dem </a:t>
            </a:r>
            <a:r>
              <a:rPr lang="en-US" err="1">
                <a:solidFill>
                  <a:srgbClr val="FFFFFF"/>
                </a:solidFill>
                <a:effectLst/>
                <a:latin typeface="Arial" panose="020B0604020202020204" pitchFamily="34" charset="0"/>
              </a:rPr>
              <a:t>duci</a:t>
            </a:r>
            <a:r>
              <a:rPr lang="en-US">
                <a:solidFill>
                  <a:srgbClr val="FFFFFF"/>
                </a:solidFill>
                <a:effectLst/>
                <a:latin typeface="Arial" panose="020B0604020202020204" pitchFamily="34" charset="0"/>
              </a:rPr>
              <a:t>.</a:t>
            </a:r>
          </a:p>
          <a:p>
            <a:r>
              <a:rPr lang="en-US">
                <a:solidFill>
                  <a:srgbClr val="FFFFFF"/>
                </a:solidFill>
                <a:effectLst/>
                <a:latin typeface="Arial" panose="020B0604020202020204" pitchFamily="34" charset="0"/>
              </a:rPr>
              <a:t>Ovid </a:t>
            </a:r>
            <a:r>
              <a:rPr lang="en-US" err="1">
                <a:solidFill>
                  <a:srgbClr val="FFFFFF"/>
                </a:solidFill>
                <a:effectLst/>
                <a:latin typeface="Arial" panose="020B0604020202020204" pitchFamily="34" charset="0"/>
              </a:rPr>
              <a:t>eatia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dolent</a:t>
            </a:r>
            <a:r>
              <a:rPr lang="en-US">
                <a:solidFill>
                  <a:srgbClr val="FFFFFF"/>
                </a:solidFill>
                <a:effectLst/>
                <a:latin typeface="Arial" panose="020B0604020202020204" pitchFamily="34" charset="0"/>
              </a:rPr>
              <a:t> am </a:t>
            </a:r>
            <a:r>
              <a:rPr lang="en-US" err="1">
                <a:solidFill>
                  <a:srgbClr val="FFFFFF"/>
                </a:solidFill>
                <a:effectLst/>
                <a:latin typeface="Arial" panose="020B0604020202020204" pitchFamily="34" charset="0"/>
              </a:rPr>
              <a:t>assequiam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eictotatures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officia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faccum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facere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nulparia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volupis</a:t>
            </a:r>
            <a:r>
              <a:rPr lang="en-US">
                <a:solidFill>
                  <a:srgbClr val="FFFFFF"/>
                </a:solidFill>
                <a:effectLst/>
                <a:latin typeface="Arial" panose="020B0604020202020204" pitchFamily="34" charset="0"/>
              </a:rPr>
              <a:t> res et alit </a:t>
            </a:r>
            <a:r>
              <a:rPr lang="en-US" err="1">
                <a:solidFill>
                  <a:srgbClr val="FFFFFF"/>
                </a:solidFill>
                <a:effectLst/>
                <a:latin typeface="Arial" panose="020B0604020202020204" pitchFamily="34" charset="0"/>
              </a:rPr>
              <a:t>quibus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quis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volorum</a:t>
            </a:r>
            <a:r>
              <a:rPr lang="en-US">
                <a:solidFill>
                  <a:srgbClr val="FFFFFF"/>
                </a:solidFill>
                <a:effectLst/>
                <a:latin typeface="Arial" panose="020B0604020202020204" pitchFamily="34" charset="0"/>
              </a:rPr>
              <a:t> et, arum.</a:t>
            </a:r>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5147374" y="1385161"/>
            <a:ext cx="3289515" cy="1840424"/>
          </a:xfrm>
          <a:prstGeom prst="rect">
            <a:avLst/>
          </a:prstGeom>
        </p:spPr>
        <p:txBody>
          <a:bodyPr anchor="t"/>
          <a:lstStyle>
            <a:lvl1pPr marL="0" indent="0" algn="ctr">
              <a:buNone/>
              <a:defRPr>
                <a:solidFill>
                  <a:schemeClr val="bg1"/>
                </a:solidFill>
              </a:defRPr>
            </a:lvl1pPr>
          </a:lstStyle>
          <a:p>
            <a:endParaRPr lang="en-CA"/>
          </a:p>
        </p:txBody>
      </p:sp>
      <p:sp>
        <p:nvSpPr>
          <p:cNvPr id="17" name="Slide Number Placeholder 2">
            <a:extLst>
              <a:ext uri="{FF2B5EF4-FFF2-40B4-BE49-F238E27FC236}">
                <a16:creationId xmlns:a16="http://schemas.microsoft.com/office/drawing/2014/main" id="{F19F58AB-6926-7F49-8FF3-72D8033ADF4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3" name="Slide Number Placeholder 5">
            <a:extLst>
              <a:ext uri="{FF2B5EF4-FFF2-40B4-BE49-F238E27FC236}">
                <a16:creationId xmlns:a16="http://schemas.microsoft.com/office/drawing/2014/main" id="{F130C9BA-CE91-6A49-A45E-1F80751618E7}"/>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35" name="Group 34">
            <a:extLst>
              <a:ext uri="{FF2B5EF4-FFF2-40B4-BE49-F238E27FC236}">
                <a16:creationId xmlns:a16="http://schemas.microsoft.com/office/drawing/2014/main" id="{51484DCA-FD23-4A4E-9B32-9FE4F8C56ADF}"/>
              </a:ext>
            </a:extLst>
          </p:cNvPr>
          <p:cNvGrpSpPr/>
          <p:nvPr userDrawn="1"/>
        </p:nvGrpSpPr>
        <p:grpSpPr>
          <a:xfrm>
            <a:off x="7773406" y="4735113"/>
            <a:ext cx="913394" cy="187391"/>
            <a:chOff x="3587766" y="2914650"/>
            <a:chExt cx="5014294" cy="1028736"/>
          </a:xfrm>
        </p:grpSpPr>
        <p:sp>
          <p:nvSpPr>
            <p:cNvPr id="36" name="Freeform 35">
              <a:extLst>
                <a:ext uri="{FF2B5EF4-FFF2-40B4-BE49-F238E27FC236}">
                  <a16:creationId xmlns:a16="http://schemas.microsoft.com/office/drawing/2014/main" id="{8560FC8C-948D-E341-B906-8F6D328C3169}"/>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A89F2DD-B331-B348-B753-4C89DADC9F2E}"/>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4D7A64A-E423-EA48-8EAF-6047731013A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5F38B391-5629-094C-B66C-274AD82237D2}"/>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F3ACC9A-CF67-414F-8586-7FBF64587AF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4D1D9688-9AFF-E54F-B3D6-EA4ABF142D0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21DC0189-E81C-E447-8E63-19257C8FEE4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17099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0" y="0"/>
            <a:ext cx="9152128" cy="5148072"/>
          </a:xfrm>
          <a:prstGeom prst="rect">
            <a:avLst/>
          </a:prstGeom>
        </p:spPr>
      </p:pic>
      <p:pic>
        <p:nvPicPr>
          <p:cNvPr id="15" name="Picture 14">
            <a:extLst>
              <a:ext uri="{FF2B5EF4-FFF2-40B4-BE49-F238E27FC236}">
                <a16:creationId xmlns:a16="http://schemas.microsoft.com/office/drawing/2014/main" id="{68509E27-701C-495D-8670-6819F1568A8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370632" y="1014387"/>
            <a:ext cx="4672474" cy="3114726"/>
          </a:xfrm>
          <a:prstGeom prst="rect">
            <a:avLst/>
          </a:prstGeom>
        </p:spPr>
      </p:pic>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1" name="Text Placeholder 10">
            <a:extLst>
              <a:ext uri="{FF2B5EF4-FFF2-40B4-BE49-F238E27FC236}">
                <a16:creationId xmlns:a16="http://schemas.microsoft.com/office/drawing/2014/main" id="{DD9DCBE7-1DEB-8346-8E4E-A383DF3652E9}"/>
              </a:ext>
            </a:extLst>
          </p:cNvPr>
          <p:cNvSpPr>
            <a:spLocks noGrp="1"/>
          </p:cNvSpPr>
          <p:nvPr userDrawn="1">
            <p:ph type="body" sz="quarter" idx="13" hasCustomPrompt="1"/>
          </p:nvPr>
        </p:nvSpPr>
        <p:spPr>
          <a:xfrm>
            <a:off x="471055" y="1242875"/>
            <a:ext cx="4145369" cy="2782587"/>
          </a:xfrm>
          <a:prstGeom prst="rect">
            <a:avLst/>
          </a:prstGeom>
        </p:spPr>
        <p:txBody>
          <a:bodyPr anchor="t">
            <a:noAutofit/>
          </a:bodyPr>
          <a:lstStyle>
            <a:lvl1pPr marL="228600" indent="-228600">
              <a:lnSpc>
                <a:spcPct val="100000"/>
              </a:lnSpc>
              <a:spcAft>
                <a:spcPts val="900"/>
              </a:spcAft>
              <a:buClr>
                <a:schemeClr val="bg1"/>
              </a:buClr>
              <a:tabLst/>
              <a:defRPr lang="en-US" sz="1400" smtClean="0">
                <a:solidFill>
                  <a:schemeClr val="bg1"/>
                </a:solidFill>
                <a:effectLst/>
              </a:defRPr>
            </a:lvl1pPr>
          </a:lstStyle>
          <a:p>
            <a:r>
              <a:rPr lang="en-US">
                <a:solidFill>
                  <a:srgbClr val="FFFFFF"/>
                </a:solidFill>
                <a:effectLst/>
                <a:latin typeface="Arial" panose="020B0604020202020204" pitchFamily="34" charset="0"/>
              </a:rPr>
              <a:t>Mockup will be locked on slide so the ppt creator will be able to insert GUI behind screen</a:t>
            </a:r>
          </a:p>
          <a:p>
            <a:r>
              <a:rPr lang="en-US" err="1">
                <a:solidFill>
                  <a:srgbClr val="FFFFFF"/>
                </a:solidFill>
                <a:effectLst/>
                <a:latin typeface="Arial" panose="020B0604020202020204" pitchFamily="34" charset="0"/>
              </a:rPr>
              <a:t>Esti</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quistotate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il</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ipsant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etur</a:t>
            </a:r>
            <a:r>
              <a:rPr lang="en-US">
                <a:solidFill>
                  <a:srgbClr val="FFFFFF"/>
                </a:solidFill>
                <a:effectLst/>
                <a:latin typeface="Arial" panose="020B0604020202020204" pitchFamily="34" charset="0"/>
              </a:rPr>
              <a:t>? Qui </a:t>
            </a:r>
            <a:r>
              <a:rPr lang="en-US" err="1">
                <a:solidFill>
                  <a:srgbClr val="FFFFFF"/>
                </a:solidFill>
                <a:effectLst/>
                <a:latin typeface="Arial" panose="020B0604020202020204" pitchFamily="34" charset="0"/>
              </a:rPr>
              <a:t>temolessum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quia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dolupta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temoluptia</a:t>
            </a:r>
            <a:r>
              <a:rPr lang="en-US">
                <a:solidFill>
                  <a:srgbClr val="FFFFFF"/>
                </a:solidFill>
                <a:effectLst/>
                <a:latin typeface="Arial" panose="020B0604020202020204" pitchFamily="34" charset="0"/>
              </a:rPr>
              <a:t> de </a:t>
            </a:r>
            <a:r>
              <a:rPr lang="en-US" err="1">
                <a:solidFill>
                  <a:srgbClr val="FFFFFF"/>
                </a:solidFill>
                <a:effectLst/>
                <a:latin typeface="Arial" panose="020B0604020202020204" pitchFamily="34" charset="0"/>
              </a:rPr>
              <a:t>sapicient</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voluptas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facculpa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volores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editiandit</a:t>
            </a:r>
            <a:r>
              <a:rPr lang="en-US">
                <a:solidFill>
                  <a:srgbClr val="FFFFFF"/>
                </a:solidFill>
                <a:effectLst/>
                <a:latin typeface="Arial" panose="020B0604020202020204" pitchFamily="34" charset="0"/>
              </a:rPr>
              <a:t> int </a:t>
            </a:r>
            <a:r>
              <a:rPr lang="en-US" err="1">
                <a:solidFill>
                  <a:srgbClr val="FFFFFF"/>
                </a:solidFill>
                <a:effectLst/>
                <a:latin typeface="Arial" panose="020B0604020202020204" pitchFamily="34" charset="0"/>
              </a:rPr>
              <a:t>reperis</a:t>
            </a:r>
            <a:r>
              <a:rPr lang="en-US">
                <a:solidFill>
                  <a:srgbClr val="FFFFFF"/>
                </a:solidFill>
                <a:effectLst/>
                <a:latin typeface="Arial" panose="020B0604020202020204" pitchFamily="34" charset="0"/>
              </a:rPr>
              <a:t> dem </a:t>
            </a:r>
            <a:r>
              <a:rPr lang="en-US" err="1">
                <a:solidFill>
                  <a:srgbClr val="FFFFFF"/>
                </a:solidFill>
                <a:effectLst/>
                <a:latin typeface="Arial" panose="020B0604020202020204" pitchFamily="34" charset="0"/>
              </a:rPr>
              <a:t>duci</a:t>
            </a:r>
            <a:r>
              <a:rPr lang="en-US">
                <a:solidFill>
                  <a:srgbClr val="FFFFFF"/>
                </a:solidFill>
                <a:effectLst/>
                <a:latin typeface="Arial" panose="020B0604020202020204" pitchFamily="34" charset="0"/>
              </a:rPr>
              <a:t>.</a:t>
            </a:r>
          </a:p>
          <a:p>
            <a:r>
              <a:rPr lang="en-US">
                <a:solidFill>
                  <a:srgbClr val="FFFFFF"/>
                </a:solidFill>
                <a:effectLst/>
                <a:latin typeface="Arial" panose="020B0604020202020204" pitchFamily="34" charset="0"/>
              </a:rPr>
              <a:t>Ovid </a:t>
            </a:r>
            <a:r>
              <a:rPr lang="en-US" err="1">
                <a:solidFill>
                  <a:srgbClr val="FFFFFF"/>
                </a:solidFill>
                <a:effectLst/>
                <a:latin typeface="Arial" panose="020B0604020202020204" pitchFamily="34" charset="0"/>
              </a:rPr>
              <a:t>eatia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dolent</a:t>
            </a:r>
            <a:r>
              <a:rPr lang="en-US">
                <a:solidFill>
                  <a:srgbClr val="FFFFFF"/>
                </a:solidFill>
                <a:effectLst/>
                <a:latin typeface="Arial" panose="020B0604020202020204" pitchFamily="34" charset="0"/>
              </a:rPr>
              <a:t> am </a:t>
            </a:r>
            <a:r>
              <a:rPr lang="en-US" err="1">
                <a:solidFill>
                  <a:srgbClr val="FFFFFF"/>
                </a:solidFill>
                <a:effectLst/>
                <a:latin typeface="Arial" panose="020B0604020202020204" pitchFamily="34" charset="0"/>
              </a:rPr>
              <a:t>assequiam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eictotatures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officia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ium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faccum</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facere</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nulparia</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volupis</a:t>
            </a:r>
            <a:r>
              <a:rPr lang="en-US">
                <a:solidFill>
                  <a:srgbClr val="FFFFFF"/>
                </a:solidFill>
                <a:effectLst/>
                <a:latin typeface="Arial" panose="020B0604020202020204" pitchFamily="34" charset="0"/>
              </a:rPr>
              <a:t> res et alit </a:t>
            </a:r>
            <a:r>
              <a:rPr lang="en-US" err="1">
                <a:solidFill>
                  <a:srgbClr val="FFFFFF"/>
                </a:solidFill>
                <a:effectLst/>
                <a:latin typeface="Arial" panose="020B0604020202020204" pitchFamily="34" charset="0"/>
              </a:rPr>
              <a:t>quibus</a:t>
            </a:r>
            <a:r>
              <a:rPr lang="en-US">
                <a:solidFill>
                  <a:srgbClr val="FFFFFF"/>
                </a:solidFill>
                <a:effectLst/>
                <a:latin typeface="Arial" panose="020B0604020202020204" pitchFamily="34" charset="0"/>
              </a:rPr>
              <a:t> et </a:t>
            </a:r>
            <a:r>
              <a:rPr lang="en-US" err="1">
                <a:solidFill>
                  <a:srgbClr val="FFFFFF"/>
                </a:solidFill>
                <a:effectLst/>
                <a:latin typeface="Arial" panose="020B0604020202020204" pitchFamily="34" charset="0"/>
              </a:rPr>
              <a:t>quis</a:t>
            </a:r>
            <a:r>
              <a:rPr lang="en-US">
                <a:solidFill>
                  <a:srgbClr val="FFFFFF"/>
                </a:solidFill>
                <a:effectLst/>
                <a:latin typeface="Arial" panose="020B0604020202020204" pitchFamily="34" charset="0"/>
              </a:rPr>
              <a:t> </a:t>
            </a:r>
            <a:r>
              <a:rPr lang="en-US" err="1">
                <a:solidFill>
                  <a:srgbClr val="FFFFFF"/>
                </a:solidFill>
                <a:effectLst/>
                <a:latin typeface="Arial" panose="020B0604020202020204" pitchFamily="34" charset="0"/>
              </a:rPr>
              <a:t>volorum</a:t>
            </a:r>
            <a:r>
              <a:rPr lang="en-US">
                <a:solidFill>
                  <a:srgbClr val="FFFFFF"/>
                </a:solidFill>
                <a:effectLst/>
                <a:latin typeface="Arial" panose="020B0604020202020204" pitchFamily="34" charset="0"/>
              </a:rPr>
              <a:t> et, arum.</a:t>
            </a:r>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5110372" y="1535618"/>
            <a:ext cx="3191256" cy="1956704"/>
          </a:xfrm>
          <a:prstGeom prst="rect">
            <a:avLst/>
          </a:prstGeom>
        </p:spPr>
        <p:txBody>
          <a:bodyPr anchor="t"/>
          <a:lstStyle>
            <a:lvl1pPr marL="0" indent="0" algn="ctr">
              <a:buNone/>
              <a:defRPr>
                <a:solidFill>
                  <a:schemeClr val="bg1"/>
                </a:solidFill>
              </a:defRPr>
            </a:lvl1pPr>
          </a:lstStyle>
          <a:p>
            <a:endParaRPr lang="en-CA"/>
          </a:p>
        </p:txBody>
      </p:sp>
      <p:sp>
        <p:nvSpPr>
          <p:cNvPr id="18" name="Slide Number Placeholder 2">
            <a:extLst>
              <a:ext uri="{FF2B5EF4-FFF2-40B4-BE49-F238E27FC236}">
                <a16:creationId xmlns:a16="http://schemas.microsoft.com/office/drawing/2014/main" id="{E6E12A1D-C745-2845-92EE-6DE13D65BB57}"/>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3" name="Slide Number Placeholder 5">
            <a:extLst>
              <a:ext uri="{FF2B5EF4-FFF2-40B4-BE49-F238E27FC236}">
                <a16:creationId xmlns:a16="http://schemas.microsoft.com/office/drawing/2014/main" id="{493D5C50-895E-334C-9D1B-255A45CE81B6}"/>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sp>
        <p:nvSpPr>
          <p:cNvPr id="19" name="Triangle 8">
            <a:extLst>
              <a:ext uri="{FF2B5EF4-FFF2-40B4-BE49-F238E27FC236}">
                <a16:creationId xmlns:a16="http://schemas.microsoft.com/office/drawing/2014/main" id="{2B68D599-3B3D-5848-B2E5-F848F384F9D6}"/>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A8BE20F-4773-4E44-BB30-8C3C74A29250}"/>
              </a:ext>
            </a:extLst>
          </p:cNvPr>
          <p:cNvGrpSpPr/>
          <p:nvPr userDrawn="1"/>
        </p:nvGrpSpPr>
        <p:grpSpPr>
          <a:xfrm>
            <a:off x="7773406" y="4735113"/>
            <a:ext cx="913394" cy="187391"/>
            <a:chOff x="3587766" y="2914650"/>
            <a:chExt cx="5014294" cy="1028736"/>
          </a:xfrm>
        </p:grpSpPr>
        <p:sp>
          <p:nvSpPr>
            <p:cNvPr id="16" name="Freeform 15">
              <a:extLst>
                <a:ext uri="{FF2B5EF4-FFF2-40B4-BE49-F238E27FC236}">
                  <a16:creationId xmlns:a16="http://schemas.microsoft.com/office/drawing/2014/main" id="{234FDD32-5A27-354B-AABC-3A8BFFD57A8C}"/>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DE8E9929-48C1-EE4A-B9BF-C381ACC2A1BB}"/>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04C9F72-21B5-6D4C-A616-14E399E200D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7EA96AA-2AF6-EF44-BECA-C52C142713C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B9B78DE1-4A79-324A-8560-0B9826491F52}"/>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A763137-463A-7846-B6EF-8480F87C6C8A}"/>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FEB7596-E79D-A545-84C6-D4CA5910FF2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9571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EC554A42-1DAE-1440-9631-83374A3A0E68}"/>
              </a:ext>
            </a:extLst>
          </p:cNvPr>
          <p:cNvSpPr>
            <a:spLocks noGrp="1"/>
          </p:cNvSpPr>
          <p:nvPr>
            <p:ph type="sldNum" sz="quarter" idx="10"/>
          </p:nvPr>
        </p:nvSpPr>
        <p:spPr>
          <a:xfrm>
            <a:off x="457200" y="4648185"/>
            <a:ext cx="2057400" cy="274320"/>
          </a:xfrm>
        </p:spPr>
        <p:txBody>
          <a:bodyPr/>
          <a:lstStyle/>
          <a:p>
            <a:fld id="{C51B5984-C094-0A42-BFB6-9F57449A1222}" type="slidenum">
              <a:rPr lang="en-US" smtClean="0"/>
              <a:pPr/>
              <a:t>‹#›</a:t>
            </a:fld>
            <a:endParaRPr lang="en-US"/>
          </a:p>
        </p:txBody>
      </p:sp>
      <p:sp>
        <p:nvSpPr>
          <p:cNvPr id="6" name="Text Placeholder 10">
            <a:extLst>
              <a:ext uri="{FF2B5EF4-FFF2-40B4-BE49-F238E27FC236}">
                <a16:creationId xmlns:a16="http://schemas.microsoft.com/office/drawing/2014/main" id="{DBE2FA95-925F-8F4A-9002-CF04AA1365C8}"/>
              </a:ext>
            </a:extLst>
          </p:cNvPr>
          <p:cNvSpPr>
            <a:spLocks noGrp="1"/>
          </p:cNvSpPr>
          <p:nvPr>
            <p:ph type="body" sz="quarter" idx="11"/>
          </p:nvPr>
        </p:nvSpPr>
        <p:spPr>
          <a:xfrm>
            <a:off x="457200" y="984070"/>
            <a:ext cx="8215744" cy="3445524"/>
          </a:xfrm>
        </p:spPr>
        <p:txBody>
          <a:bodyPr/>
          <a:lstStyle>
            <a:lvl1pPr marL="0" indent="0">
              <a:buNone/>
              <a:defRPr/>
            </a:lvl1pPr>
          </a:lstStyle>
          <a:p>
            <a:pPr lvl="0"/>
            <a:r>
              <a:rPr lang="en-US"/>
              <a:t>Click to edit Master text styles</a:t>
            </a:r>
          </a:p>
        </p:txBody>
      </p:sp>
      <p:grpSp>
        <p:nvGrpSpPr>
          <p:cNvPr id="24" name="Group 23">
            <a:extLst>
              <a:ext uri="{FF2B5EF4-FFF2-40B4-BE49-F238E27FC236}">
                <a16:creationId xmlns:a16="http://schemas.microsoft.com/office/drawing/2014/main" id="{975A7E23-457B-9A4E-8DC5-2623D74C8A84}"/>
              </a:ext>
            </a:extLst>
          </p:cNvPr>
          <p:cNvGrpSpPr/>
          <p:nvPr userDrawn="1"/>
        </p:nvGrpSpPr>
        <p:grpSpPr>
          <a:xfrm>
            <a:off x="7773406" y="4735113"/>
            <a:ext cx="913394" cy="187391"/>
            <a:chOff x="3587766" y="2914650"/>
            <a:chExt cx="5014294" cy="1028736"/>
          </a:xfrm>
        </p:grpSpPr>
        <p:sp>
          <p:nvSpPr>
            <p:cNvPr id="25" name="Freeform 24">
              <a:extLst>
                <a:ext uri="{FF2B5EF4-FFF2-40B4-BE49-F238E27FC236}">
                  <a16:creationId xmlns:a16="http://schemas.microsoft.com/office/drawing/2014/main" id="{E081BF7D-56A4-5641-95EE-EA172EE7F128}"/>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D0F3EF8E-3326-F949-82E9-7A4417D17B9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02C9EC1-95B5-AA44-B469-D35A9761B2C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2A94F724-0706-1445-9051-F888578C5D8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17CAF60-9307-F141-BCDF-D776E2BE02A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1F12EE3-AE34-A64C-9951-C1A818014A6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108865F-78F9-4A43-BEBE-EC3A6C33D35F}"/>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2037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0" y="0"/>
            <a:ext cx="9152128" cy="5148072"/>
          </a:xfrm>
          <a:prstGeom prst="rect">
            <a:avLst/>
          </a:prstGeom>
        </p:spPr>
      </p:pic>
      <p:pic>
        <p:nvPicPr>
          <p:cNvPr id="16" name="Picture 15" descr="A flat screen television&#10;&#10;Description automatically generated">
            <a:extLst>
              <a:ext uri="{FF2B5EF4-FFF2-40B4-BE49-F238E27FC236}">
                <a16:creationId xmlns:a16="http://schemas.microsoft.com/office/drawing/2014/main" id="{1F062D3E-22E7-4008-ADD5-C034398C35F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230971" y="877067"/>
            <a:ext cx="6682058" cy="4266433"/>
          </a:xfrm>
          <a:prstGeom prst="rect">
            <a:avLst/>
          </a:prstGeom>
        </p:spPr>
      </p:pic>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1958872" y="1450803"/>
            <a:ext cx="5210553" cy="2901210"/>
          </a:xfrm>
          <a:prstGeom prst="rect">
            <a:avLst/>
          </a:prstGeom>
        </p:spPr>
        <p:txBody>
          <a:bodyPr anchor="t"/>
          <a:lstStyle>
            <a:lvl1pPr marL="0" indent="0" algn="ctr">
              <a:buNone/>
              <a:defRPr>
                <a:solidFill>
                  <a:schemeClr val="bg1"/>
                </a:solidFill>
              </a:defRPr>
            </a:lvl1pPr>
          </a:lstStyle>
          <a:p>
            <a:endParaRPr lang="en-CA"/>
          </a:p>
        </p:txBody>
      </p:sp>
      <p:sp>
        <p:nvSpPr>
          <p:cNvPr id="15" name="Slide Number Placeholder 2">
            <a:extLst>
              <a:ext uri="{FF2B5EF4-FFF2-40B4-BE49-F238E27FC236}">
                <a16:creationId xmlns:a16="http://schemas.microsoft.com/office/drawing/2014/main" id="{03021F89-6F31-8A40-8479-A3BF8353589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9" name="Slide Number Placeholder 5">
            <a:extLst>
              <a:ext uri="{FF2B5EF4-FFF2-40B4-BE49-F238E27FC236}">
                <a16:creationId xmlns:a16="http://schemas.microsoft.com/office/drawing/2014/main" id="{CDD40945-DE40-E04D-BC27-22A97E027D08}"/>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sp>
        <p:nvSpPr>
          <p:cNvPr id="13" name="Triangle 8">
            <a:extLst>
              <a:ext uri="{FF2B5EF4-FFF2-40B4-BE49-F238E27FC236}">
                <a16:creationId xmlns:a16="http://schemas.microsoft.com/office/drawing/2014/main" id="{AE667DB5-257D-204A-A578-1E4F86A10A74}"/>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C128A48-ABC2-0F46-99D4-39FBA986C9C0}"/>
              </a:ext>
            </a:extLst>
          </p:cNvPr>
          <p:cNvGrpSpPr/>
          <p:nvPr userDrawn="1"/>
        </p:nvGrpSpPr>
        <p:grpSpPr>
          <a:xfrm>
            <a:off x="7773406" y="4735113"/>
            <a:ext cx="913394" cy="187391"/>
            <a:chOff x="3587766" y="2914650"/>
            <a:chExt cx="5014294" cy="1028736"/>
          </a:xfrm>
        </p:grpSpPr>
        <p:sp>
          <p:nvSpPr>
            <p:cNvPr id="17" name="Freeform 16">
              <a:extLst>
                <a:ext uri="{FF2B5EF4-FFF2-40B4-BE49-F238E27FC236}">
                  <a16:creationId xmlns:a16="http://schemas.microsoft.com/office/drawing/2014/main" id="{B3CDA569-626C-7041-BE60-A841591DBF3A}"/>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BE4318E-19C4-194A-BB4D-D1E468477F3D}"/>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A7D69CA-E603-1546-897B-C327D26CC6AB}"/>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37AF93E5-D1FB-AC40-A034-739E7F43850D}"/>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E67BA5D2-616E-9441-AE30-BB64BF2F8B0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5A880DE-20DF-FD41-A1C7-9430D83260F3}"/>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51AE1B3-F4CD-7F4C-B0F6-1923881855A6}"/>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70473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Blue Product slid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grate&#10;&#10;Description automatically generated">
            <a:extLst>
              <a:ext uri="{FF2B5EF4-FFF2-40B4-BE49-F238E27FC236}">
                <a16:creationId xmlns:a16="http://schemas.microsoft.com/office/drawing/2014/main" id="{A8698307-A0D3-4E97-9F36-8184967E5F41}"/>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0" y="0"/>
            <a:ext cx="9152128" cy="5148072"/>
          </a:xfrm>
          <a:prstGeom prst="rect">
            <a:avLst/>
          </a:prstGeom>
        </p:spPr>
      </p:pic>
      <p:pic>
        <p:nvPicPr>
          <p:cNvPr id="9" name="Picture 8">
            <a:extLst>
              <a:ext uri="{FF2B5EF4-FFF2-40B4-BE49-F238E27FC236}">
                <a16:creationId xmlns:a16="http://schemas.microsoft.com/office/drawing/2014/main" id="{B041CA0E-B78D-4A5D-90C0-D8F885E52F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371911" y="877067"/>
            <a:ext cx="6400177" cy="4266433"/>
          </a:xfrm>
          <a:prstGeom prst="rect">
            <a:avLst/>
          </a:prstGeom>
        </p:spPr>
      </p:pic>
      <p:sp>
        <p:nvSpPr>
          <p:cNvPr id="2" name="Title 1">
            <a:extLst>
              <a:ext uri="{FF2B5EF4-FFF2-40B4-BE49-F238E27FC236}">
                <a16:creationId xmlns:a16="http://schemas.microsoft.com/office/drawing/2014/main" id="{16BC4ABE-DF40-CC49-966B-1AFD85D65E2B}"/>
              </a:ext>
            </a:extLst>
          </p:cNvPr>
          <p:cNvSpPr>
            <a:spLocks noGrp="1"/>
          </p:cNvSpPr>
          <p:nvPr userDrawn="1">
            <p:ph type="title"/>
          </p:nvPr>
        </p:nvSpPr>
        <p:spPr>
          <a:xfrm>
            <a:off x="457200" y="457200"/>
            <a:ext cx="7886700" cy="392715"/>
          </a:xfrm>
          <a:prstGeom prst="rect">
            <a:avLst/>
          </a:prstGeom>
        </p:spPr>
        <p:txBody>
          <a:bodyPr/>
          <a:lstStyle>
            <a:lvl1pPr>
              <a:defRPr>
                <a:solidFill>
                  <a:schemeClr val="bg1"/>
                </a:solidFill>
              </a:defRPr>
            </a:lvl1pPr>
          </a:lstStyle>
          <a:p>
            <a:endParaRPr lang="en-US"/>
          </a:p>
        </p:txBody>
      </p:sp>
      <p:sp>
        <p:nvSpPr>
          <p:cNvPr id="14" name="Picture Placeholder 13">
            <a:extLst>
              <a:ext uri="{FF2B5EF4-FFF2-40B4-BE49-F238E27FC236}">
                <a16:creationId xmlns:a16="http://schemas.microsoft.com/office/drawing/2014/main" id="{C2A91598-B5CD-4C2B-B517-4C5EEB8B4439}"/>
              </a:ext>
            </a:extLst>
          </p:cNvPr>
          <p:cNvSpPr>
            <a:spLocks noGrp="1"/>
          </p:cNvSpPr>
          <p:nvPr>
            <p:ph type="pic" sz="quarter" idx="14"/>
          </p:nvPr>
        </p:nvSpPr>
        <p:spPr>
          <a:xfrm>
            <a:off x="2389612" y="1592599"/>
            <a:ext cx="4361617" cy="2673834"/>
          </a:xfrm>
          <a:prstGeom prst="rect">
            <a:avLst/>
          </a:prstGeom>
        </p:spPr>
        <p:txBody>
          <a:bodyPr anchor="t"/>
          <a:lstStyle>
            <a:lvl1pPr marL="0" indent="0" algn="ctr">
              <a:buNone/>
              <a:defRPr>
                <a:solidFill>
                  <a:schemeClr val="bg1"/>
                </a:solidFill>
              </a:defRPr>
            </a:lvl1pPr>
          </a:lstStyle>
          <a:p>
            <a:endParaRPr lang="en-CA"/>
          </a:p>
        </p:txBody>
      </p:sp>
      <p:sp>
        <p:nvSpPr>
          <p:cNvPr id="16" name="Slide Number Placeholder 2">
            <a:extLst>
              <a:ext uri="{FF2B5EF4-FFF2-40B4-BE49-F238E27FC236}">
                <a16:creationId xmlns:a16="http://schemas.microsoft.com/office/drawing/2014/main" id="{9BD59C07-6748-584B-8220-B980C3B9D255}"/>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1" name="Slide Number Placeholder 5">
            <a:extLst>
              <a:ext uri="{FF2B5EF4-FFF2-40B4-BE49-F238E27FC236}">
                <a16:creationId xmlns:a16="http://schemas.microsoft.com/office/drawing/2014/main" id="{E52A64E6-123F-A94B-86E0-3C49B2843362}"/>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sp>
        <p:nvSpPr>
          <p:cNvPr id="13" name="Triangle 8">
            <a:extLst>
              <a:ext uri="{FF2B5EF4-FFF2-40B4-BE49-F238E27FC236}">
                <a16:creationId xmlns:a16="http://schemas.microsoft.com/office/drawing/2014/main" id="{7EDFA5E0-4290-C843-88BD-F3B43EB2C3AC}"/>
              </a:ext>
            </a:extLst>
          </p:cNvPr>
          <p:cNvSpPr/>
          <p:nvPr userDrawn="1"/>
        </p:nvSpPr>
        <p:spPr>
          <a:xfrm rot="5400000">
            <a:off x="-27432" y="484282"/>
            <a:ext cx="392715" cy="338548"/>
          </a:xfrm>
          <a:prstGeom prst="triangl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9FB1D-F59B-3F43-B8FD-5C515F71A914}"/>
              </a:ext>
            </a:extLst>
          </p:cNvPr>
          <p:cNvGrpSpPr/>
          <p:nvPr userDrawn="1"/>
        </p:nvGrpSpPr>
        <p:grpSpPr>
          <a:xfrm>
            <a:off x="7773406" y="4735113"/>
            <a:ext cx="913394" cy="187391"/>
            <a:chOff x="3587766" y="2914650"/>
            <a:chExt cx="5014294" cy="1028736"/>
          </a:xfrm>
        </p:grpSpPr>
        <p:sp>
          <p:nvSpPr>
            <p:cNvPr id="17" name="Freeform 16">
              <a:extLst>
                <a:ext uri="{FF2B5EF4-FFF2-40B4-BE49-F238E27FC236}">
                  <a16:creationId xmlns:a16="http://schemas.microsoft.com/office/drawing/2014/main" id="{F37FC18F-4C38-2643-B701-7F03A0BF166B}"/>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8EE0416-C267-FF40-8131-82709AE3DBF6}"/>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754139C9-038E-3846-B068-628389544D27}"/>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459D15ED-C36D-9B40-A016-FCDBE5B0E3D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64BA999D-82B8-4346-863E-ABB7EA4722E4}"/>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0AC65C3-D97D-E942-B31A-A98BD831F0E1}"/>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8D103B2-F1DB-9648-8FF4-FB6C9BDDB166}"/>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400788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ADE5900-8221-114C-88EB-8CD0C1F1DD08}"/>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5" name="Group 4">
            <a:extLst>
              <a:ext uri="{FF2B5EF4-FFF2-40B4-BE49-F238E27FC236}">
                <a16:creationId xmlns:a16="http://schemas.microsoft.com/office/drawing/2014/main" id="{13A943A9-9E7B-2F4F-8AD7-0331D93C8FD5}"/>
              </a:ext>
            </a:extLst>
          </p:cNvPr>
          <p:cNvGrpSpPr/>
          <p:nvPr userDrawn="1"/>
        </p:nvGrpSpPr>
        <p:grpSpPr>
          <a:xfrm>
            <a:off x="7773406" y="4735113"/>
            <a:ext cx="913394" cy="187391"/>
            <a:chOff x="3587766" y="2914650"/>
            <a:chExt cx="5014294" cy="1028736"/>
          </a:xfrm>
        </p:grpSpPr>
        <p:sp>
          <p:nvSpPr>
            <p:cNvPr id="6" name="Freeform 5">
              <a:extLst>
                <a:ext uri="{FF2B5EF4-FFF2-40B4-BE49-F238E27FC236}">
                  <a16:creationId xmlns:a16="http://schemas.microsoft.com/office/drawing/2014/main" id="{F998129A-D36F-454A-BFB5-A4D09793E690}"/>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67FAD15F-C7CD-8540-B2EC-7B9730A05ADA}"/>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287DC9B-0FDB-7147-9E30-6E3FA97B36DE}"/>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27EE7559-108D-534C-B411-35F8EB12B666}"/>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A089BB2-A845-7D4E-A045-A77E752FC2F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D54212C-CF3D-444D-88B5-9DBC7A05EA4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97821CE-8AB1-E74D-8C35-86B25D3FE72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34350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4DFB5FA2-A874-654A-9F63-284FCA0E5A10}"/>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4" name="Group 3">
            <a:extLst>
              <a:ext uri="{FF2B5EF4-FFF2-40B4-BE49-F238E27FC236}">
                <a16:creationId xmlns:a16="http://schemas.microsoft.com/office/drawing/2014/main" id="{34CEF607-7A77-F44F-8470-E2516290BADB}"/>
              </a:ext>
            </a:extLst>
          </p:cNvPr>
          <p:cNvGrpSpPr/>
          <p:nvPr userDrawn="1"/>
        </p:nvGrpSpPr>
        <p:grpSpPr>
          <a:xfrm>
            <a:off x="7773406" y="4735113"/>
            <a:ext cx="913394" cy="187391"/>
            <a:chOff x="3587766" y="2914650"/>
            <a:chExt cx="5014294" cy="1028736"/>
          </a:xfrm>
        </p:grpSpPr>
        <p:sp>
          <p:nvSpPr>
            <p:cNvPr id="5" name="Freeform 4">
              <a:extLst>
                <a:ext uri="{FF2B5EF4-FFF2-40B4-BE49-F238E27FC236}">
                  <a16:creationId xmlns:a16="http://schemas.microsoft.com/office/drawing/2014/main" id="{658E2072-2601-E843-B052-BF6851564494}"/>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44CA34A-B228-EB42-B119-D1A32D68F580}"/>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F52C5834-1D34-C641-B13A-ABAC2E081653}"/>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CD7ABE6A-BD6A-FB4C-B9E9-0280DF50BEF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8771B83-005C-5440-BB6F-0DEF04541735}"/>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F59171E8-0732-6649-8686-6FCFA96F723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509DAE5-52D6-CE47-9A35-7D8DB914386F}"/>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407807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rgbClr val="FA4616"/>
                </a:solidFill>
                <a:latin typeface="Arial" panose="020B0604020202020204" pitchFamily="34" charset="0"/>
                <a:cs typeface="Arial" panose="020B0604020202020204" pitchFamily="34" charset="0"/>
              </a:defRPr>
            </a:lvl1pPr>
          </a:lstStyle>
          <a:p>
            <a:r>
              <a:rPr lang="en-US"/>
              <a:t>CLICK TO ADD DIVIDER TITLE</a:t>
            </a:r>
          </a:p>
        </p:txBody>
      </p:sp>
      <p:grpSp>
        <p:nvGrpSpPr>
          <p:cNvPr id="5" name="Group 4">
            <a:extLst>
              <a:ext uri="{FF2B5EF4-FFF2-40B4-BE49-F238E27FC236}">
                <a16:creationId xmlns:a16="http://schemas.microsoft.com/office/drawing/2014/main" id="{6795B464-D3EE-624D-851D-1347112CEE94}"/>
              </a:ext>
            </a:extLst>
          </p:cNvPr>
          <p:cNvGrpSpPr/>
          <p:nvPr userDrawn="1"/>
        </p:nvGrpSpPr>
        <p:grpSpPr>
          <a:xfrm>
            <a:off x="7773406" y="4735113"/>
            <a:ext cx="913394" cy="187391"/>
            <a:chOff x="3587766" y="2914650"/>
            <a:chExt cx="5014294" cy="1028736"/>
          </a:xfrm>
        </p:grpSpPr>
        <p:sp>
          <p:nvSpPr>
            <p:cNvPr id="6" name="Freeform 5">
              <a:extLst>
                <a:ext uri="{FF2B5EF4-FFF2-40B4-BE49-F238E27FC236}">
                  <a16:creationId xmlns:a16="http://schemas.microsoft.com/office/drawing/2014/main" id="{053A4F42-326A-C646-8B54-3F89D3CD98EA}"/>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59ECEDF3-98A2-5B43-A6D7-B04C9B7B1D7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FBEB2A6F-1B3B-CD42-99B5-2EDAC4A2005D}"/>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4A4F318-4F94-0746-8E16-F88DF573A90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9680E00-CA3F-AB45-80CC-ED9F0E4CE0F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49CB9BF4-8C42-884D-8DC1-AEE00C259E3B}"/>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8295FC5-B38A-4248-B0FE-1D87BA091865}"/>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49542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4" name="Slide Number Placeholder 5">
            <a:extLst>
              <a:ext uri="{FF2B5EF4-FFF2-40B4-BE49-F238E27FC236}">
                <a16:creationId xmlns:a16="http://schemas.microsoft.com/office/drawing/2014/main" id="{6AA8095D-5FF4-8541-950E-05ACF7DFD4FD}"/>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5" name="Group 4">
            <a:extLst>
              <a:ext uri="{FF2B5EF4-FFF2-40B4-BE49-F238E27FC236}">
                <a16:creationId xmlns:a16="http://schemas.microsoft.com/office/drawing/2014/main" id="{279038C1-119A-3543-9B94-7157369DA0F6}"/>
              </a:ext>
            </a:extLst>
          </p:cNvPr>
          <p:cNvGrpSpPr/>
          <p:nvPr userDrawn="1"/>
        </p:nvGrpSpPr>
        <p:grpSpPr>
          <a:xfrm>
            <a:off x="7773406" y="4735113"/>
            <a:ext cx="913394" cy="187391"/>
            <a:chOff x="3587766" y="2914650"/>
            <a:chExt cx="5014294" cy="1028736"/>
          </a:xfrm>
        </p:grpSpPr>
        <p:sp>
          <p:nvSpPr>
            <p:cNvPr id="7" name="Freeform 6">
              <a:extLst>
                <a:ext uri="{FF2B5EF4-FFF2-40B4-BE49-F238E27FC236}">
                  <a16:creationId xmlns:a16="http://schemas.microsoft.com/office/drawing/2014/main" id="{6B4A26D7-92EE-FB41-81C5-F666C10B1985}"/>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672647A-EE26-C74C-A26A-0EC280AE18B6}"/>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EEA32DF-40D3-5543-8A57-117143EF23BF}"/>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0F1E6730-1A9E-9C4E-9AF3-B9B6E0D76D0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11500276-2180-EB40-B79C-A049CCFF392E}"/>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C15B2DB-60AE-774A-8BAD-1BFA6AC72BF0}"/>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7744C0E-B654-144E-BFD0-3C1C2821C87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277351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_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4" name="Slide Number Placeholder 5">
            <a:extLst>
              <a:ext uri="{FF2B5EF4-FFF2-40B4-BE49-F238E27FC236}">
                <a16:creationId xmlns:a16="http://schemas.microsoft.com/office/drawing/2014/main" id="{EA1A1C53-3813-164C-B5BC-8DB120787DF9}"/>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5" name="Group 4">
            <a:extLst>
              <a:ext uri="{FF2B5EF4-FFF2-40B4-BE49-F238E27FC236}">
                <a16:creationId xmlns:a16="http://schemas.microsoft.com/office/drawing/2014/main" id="{CF4FAF19-728A-0846-A900-51B2B1EDD71A}"/>
              </a:ext>
            </a:extLst>
          </p:cNvPr>
          <p:cNvGrpSpPr/>
          <p:nvPr userDrawn="1"/>
        </p:nvGrpSpPr>
        <p:grpSpPr>
          <a:xfrm>
            <a:off x="7773406" y="4735113"/>
            <a:ext cx="913394" cy="187391"/>
            <a:chOff x="3587766" y="2914650"/>
            <a:chExt cx="5014294" cy="1028736"/>
          </a:xfrm>
        </p:grpSpPr>
        <p:sp>
          <p:nvSpPr>
            <p:cNvPr id="7" name="Freeform 6">
              <a:extLst>
                <a:ext uri="{FF2B5EF4-FFF2-40B4-BE49-F238E27FC236}">
                  <a16:creationId xmlns:a16="http://schemas.microsoft.com/office/drawing/2014/main" id="{13501A20-B139-FC48-B790-26651748ED3D}"/>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F242BDF1-93C2-B342-8038-E322FA793F6A}"/>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AA8C1F9F-A01A-2843-BBD5-538131E3C4BB}"/>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E2E5DA2-A675-3F4E-86A7-D06F2AE6241D}"/>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4670E2B-7A71-BE47-9239-067A4E4B815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D3FFE781-61C5-C342-8084-DC03FF9CD406}"/>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501A55FA-B8D5-7341-AD5C-B19B27EF1E9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13883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_colorf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1143000" y="2327907"/>
            <a:ext cx="6858000" cy="487686"/>
          </a:xfrm>
          <a:prstGeom prst="rect">
            <a:avLst/>
          </a:prstGeom>
        </p:spPr>
        <p:txBody>
          <a:bodyPr anchor="ctr"/>
          <a:lstStyle>
            <a:lvl1pPr algn="ct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4" name="Slide Number Placeholder 5">
            <a:extLst>
              <a:ext uri="{FF2B5EF4-FFF2-40B4-BE49-F238E27FC236}">
                <a16:creationId xmlns:a16="http://schemas.microsoft.com/office/drawing/2014/main" id="{922C7C41-C3FD-DA43-8670-E16E6A4BBC27}"/>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6" name="Group 5">
            <a:extLst>
              <a:ext uri="{FF2B5EF4-FFF2-40B4-BE49-F238E27FC236}">
                <a16:creationId xmlns:a16="http://schemas.microsoft.com/office/drawing/2014/main" id="{F6A705BF-24C7-5349-9A5E-F65393F33E90}"/>
              </a:ext>
            </a:extLst>
          </p:cNvPr>
          <p:cNvGrpSpPr/>
          <p:nvPr userDrawn="1"/>
        </p:nvGrpSpPr>
        <p:grpSpPr>
          <a:xfrm>
            <a:off x="7773406" y="4735113"/>
            <a:ext cx="913394" cy="187391"/>
            <a:chOff x="3587766" y="2914650"/>
            <a:chExt cx="5014294" cy="1028736"/>
          </a:xfrm>
        </p:grpSpPr>
        <p:sp>
          <p:nvSpPr>
            <p:cNvPr id="7" name="Freeform 6">
              <a:extLst>
                <a:ext uri="{FF2B5EF4-FFF2-40B4-BE49-F238E27FC236}">
                  <a16:creationId xmlns:a16="http://schemas.microsoft.com/office/drawing/2014/main" id="{B6D8885F-E321-9641-8B04-D66D449CE5DB}"/>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EBE807C-9EC6-1F44-B69D-383DB3F3AB2A}"/>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FC5CCB7-42DE-2F4D-8A86-5E2055DBBF6E}"/>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ECC93576-4060-9D4B-8496-3FDC44FF5879}"/>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0D29205-5F41-4148-BEAE-6523B58E5C1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C0ABCFC8-3AE4-9541-8D44-5035E69E671B}"/>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D0C47D92-7738-E84C-A2AB-B1E98D4AE73E}"/>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477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_with ima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726-51BD-554F-BB56-930C6A24E0F0}"/>
              </a:ext>
            </a:extLst>
          </p:cNvPr>
          <p:cNvSpPr>
            <a:spLocks noGrp="1"/>
          </p:cNvSpPr>
          <p:nvPr>
            <p:ph type="ctrTitle" hasCustomPrompt="1"/>
          </p:nvPr>
        </p:nvSpPr>
        <p:spPr>
          <a:xfrm>
            <a:off x="4583329" y="3189755"/>
            <a:ext cx="4198882" cy="487686"/>
          </a:xfrm>
          <a:prstGeom prst="rect">
            <a:avLst/>
          </a:prstGeom>
        </p:spPr>
        <p:txBody>
          <a:bodyPr anchor="b"/>
          <a:lstStyle>
            <a:lvl1pPr algn="r">
              <a:defRPr sz="2000" b="1" cap="all" baseline="0">
                <a:solidFill>
                  <a:schemeClr val="bg1"/>
                </a:solidFill>
                <a:latin typeface="Arial" panose="020B0604020202020204" pitchFamily="34" charset="0"/>
                <a:cs typeface="Arial" panose="020B0604020202020204" pitchFamily="34" charset="0"/>
              </a:defRPr>
            </a:lvl1pPr>
          </a:lstStyle>
          <a:p>
            <a:r>
              <a:rPr lang="en-US"/>
              <a:t>CLICK TO ADD DIVIDER TITLE</a:t>
            </a:r>
          </a:p>
        </p:txBody>
      </p:sp>
      <p:sp>
        <p:nvSpPr>
          <p:cNvPr id="10" name="Picture Placeholder 9">
            <a:extLst>
              <a:ext uri="{FF2B5EF4-FFF2-40B4-BE49-F238E27FC236}">
                <a16:creationId xmlns:a16="http://schemas.microsoft.com/office/drawing/2014/main" id="{E762963A-9F1C-4288-AA3A-F1A282E0EA97}"/>
              </a:ext>
            </a:extLst>
          </p:cNvPr>
          <p:cNvSpPr>
            <a:spLocks noGrp="1"/>
          </p:cNvSpPr>
          <p:nvPr>
            <p:ph type="pic" sz="quarter" idx="10"/>
          </p:nvPr>
        </p:nvSpPr>
        <p:spPr>
          <a:xfrm>
            <a:off x="0" y="0"/>
            <a:ext cx="5608518" cy="5143500"/>
          </a:xfrm>
          <a:custGeom>
            <a:avLst/>
            <a:gdLst>
              <a:gd name="connsiteX0" fmla="*/ 0 w 5608518"/>
              <a:gd name="connsiteY0" fmla="*/ 0 h 5143500"/>
              <a:gd name="connsiteX1" fmla="*/ 5608518 w 5608518"/>
              <a:gd name="connsiteY1" fmla="*/ 0 h 5143500"/>
              <a:gd name="connsiteX2" fmla="*/ 2638917 w 5608518"/>
              <a:gd name="connsiteY2" fmla="*/ 5143500 h 5143500"/>
              <a:gd name="connsiteX3" fmla="*/ 0 w 5608518"/>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5608518" h="5143500">
                <a:moveTo>
                  <a:pt x="0" y="0"/>
                </a:moveTo>
                <a:lnTo>
                  <a:pt x="5608518" y="0"/>
                </a:lnTo>
                <a:lnTo>
                  <a:pt x="2638917" y="5143500"/>
                </a:lnTo>
                <a:lnTo>
                  <a:pt x="0" y="5143500"/>
                </a:lnTo>
                <a:close/>
              </a:path>
            </a:pathLst>
          </a:custGeom>
          <a:noFill/>
        </p:spPr>
        <p:txBody>
          <a:bodyPr wrap="square">
            <a:noAutofit/>
          </a:bodyPr>
          <a:lstStyle/>
          <a:p>
            <a:endParaRPr lang="en-CA"/>
          </a:p>
        </p:txBody>
      </p:sp>
      <p:sp>
        <p:nvSpPr>
          <p:cNvPr id="5" name="Slide Number Placeholder 5">
            <a:extLst>
              <a:ext uri="{FF2B5EF4-FFF2-40B4-BE49-F238E27FC236}">
                <a16:creationId xmlns:a16="http://schemas.microsoft.com/office/drawing/2014/main" id="{697A81A2-4284-2D4B-B125-178B248380A0}"/>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chemeClr val="bg1"/>
                </a:solidFill>
                <a:effectLst/>
                <a:latin typeface="Arial" panose="020B0604020202020204" pitchFamily="34" charset="0"/>
                <a:ea typeface="+mn-ea"/>
                <a:cs typeface="Arial" panose="020B0604020202020204" pitchFamily="34" charset="0"/>
              </a:rPr>
              <a:t>©</a:t>
            </a:r>
            <a:r>
              <a:rPr lang="en-US" sz="600" kern="1200">
                <a:solidFill>
                  <a:schemeClr val="bg1"/>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solidFill>
                <a:schemeClr val="bg1"/>
              </a:solidFill>
            </a:endParaRPr>
          </a:p>
        </p:txBody>
      </p:sp>
      <p:grpSp>
        <p:nvGrpSpPr>
          <p:cNvPr id="7" name="Group 6">
            <a:extLst>
              <a:ext uri="{FF2B5EF4-FFF2-40B4-BE49-F238E27FC236}">
                <a16:creationId xmlns:a16="http://schemas.microsoft.com/office/drawing/2014/main" id="{DFB5CCEC-275A-B34C-8019-79327562513D}"/>
              </a:ext>
            </a:extLst>
          </p:cNvPr>
          <p:cNvGrpSpPr/>
          <p:nvPr userDrawn="1"/>
        </p:nvGrpSpPr>
        <p:grpSpPr>
          <a:xfrm>
            <a:off x="7773406" y="4735113"/>
            <a:ext cx="913394" cy="187391"/>
            <a:chOff x="3587766" y="2914650"/>
            <a:chExt cx="5014294" cy="1028736"/>
          </a:xfrm>
        </p:grpSpPr>
        <p:sp>
          <p:nvSpPr>
            <p:cNvPr id="8" name="Freeform 7">
              <a:extLst>
                <a:ext uri="{FF2B5EF4-FFF2-40B4-BE49-F238E27FC236}">
                  <a16:creationId xmlns:a16="http://schemas.microsoft.com/office/drawing/2014/main" id="{A7FDF893-0D5B-2E43-868E-76BEDE958817}"/>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chemeClr val="bg1"/>
            </a:solidFill>
            <a:ln w="9507"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7730ABF-D131-6545-9BFA-8C994D7B7B18}"/>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chemeClr val="bg1"/>
            </a:solidFill>
            <a:ln w="9507"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073B587-3C41-A947-9E9F-DFE1DE8C47C7}"/>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chemeClr val="bg1"/>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85C8A44-2B46-704E-9F3A-F89EA821C2DC}"/>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chemeClr val="bg1"/>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E7F008F-D9AF-7C49-9D0B-0C817B4959D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chemeClr val="bg1"/>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5D5207-8EFC-5E44-8417-C101E7F09878}"/>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chemeClr val="bg1"/>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89C1089F-A8E1-7C47-90FB-411A3F5C2E4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chemeClr val="bg1"/>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426020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42F05-073F-0F42-8414-0468876AFBB5}"/>
              </a:ext>
            </a:extLst>
          </p:cNvPr>
          <p:cNvSpPr txBox="1"/>
          <p:nvPr userDrawn="1"/>
        </p:nvSpPr>
        <p:spPr>
          <a:xfrm>
            <a:off x="2002596" y="2020028"/>
            <a:ext cx="5138808" cy="630942"/>
          </a:xfrm>
          <a:prstGeom prst="rect">
            <a:avLst/>
          </a:prstGeom>
          <a:noFill/>
        </p:spPr>
        <p:txBody>
          <a:bodyPr wrap="square" rtlCol="0">
            <a:spAutoFit/>
          </a:bodyPr>
          <a:lstStyle/>
          <a:p>
            <a:pPr algn="ctr"/>
            <a:r>
              <a:rPr lang="en-US" sz="3500" b="1">
                <a:solidFill>
                  <a:srgbClr val="FA4616"/>
                </a:solidFill>
                <a:latin typeface="+mn-lt"/>
              </a:rPr>
              <a:t>THANK YOU</a:t>
            </a:r>
          </a:p>
        </p:txBody>
      </p:sp>
      <p:cxnSp>
        <p:nvCxnSpPr>
          <p:cNvPr id="9" name="Straight Connector 8">
            <a:extLst>
              <a:ext uri="{FF2B5EF4-FFF2-40B4-BE49-F238E27FC236}">
                <a16:creationId xmlns:a16="http://schemas.microsoft.com/office/drawing/2014/main" id="{A76AED3E-553C-8E4F-9107-FBE029A743DC}"/>
              </a:ext>
            </a:extLst>
          </p:cNvPr>
          <p:cNvCxnSpPr>
            <a:cxnSpLocks/>
          </p:cNvCxnSpPr>
          <p:nvPr userDrawn="1"/>
        </p:nvCxnSpPr>
        <p:spPr>
          <a:xfrm flipH="1">
            <a:off x="-89647" y="-170329"/>
            <a:ext cx="2156693" cy="3851804"/>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471FCD-AEFE-9D4E-9F7A-65E424CF1896}"/>
              </a:ext>
            </a:extLst>
          </p:cNvPr>
          <p:cNvSpPr txBox="1"/>
          <p:nvPr userDrawn="1"/>
        </p:nvSpPr>
        <p:spPr>
          <a:xfrm>
            <a:off x="3083442" y="2571750"/>
            <a:ext cx="2913321" cy="323165"/>
          </a:xfrm>
          <a:prstGeom prst="rect">
            <a:avLst/>
          </a:prstGeom>
          <a:noFill/>
        </p:spPr>
        <p:txBody>
          <a:bodyPr wrap="square" rtlCol="0">
            <a:spAutoFit/>
          </a:bodyPr>
          <a:lstStyle/>
          <a:p>
            <a:pPr algn="ctr"/>
            <a:r>
              <a:rPr lang="en-US" sz="1500">
                <a:solidFill>
                  <a:srgbClr val="A2AAAD"/>
                </a:solidFill>
                <a:latin typeface="Arial" panose="020B0604020202020204" pitchFamily="34" charset="0"/>
                <a:cs typeface="Arial" panose="020B0604020202020204" pitchFamily="34" charset="0"/>
              </a:rPr>
              <a:t>altair.com</a:t>
            </a:r>
          </a:p>
        </p:txBody>
      </p:sp>
      <p:sp>
        <p:nvSpPr>
          <p:cNvPr id="16" name="TextBox 15">
            <a:extLst>
              <a:ext uri="{FF2B5EF4-FFF2-40B4-BE49-F238E27FC236}">
                <a16:creationId xmlns:a16="http://schemas.microsoft.com/office/drawing/2014/main" id="{5FC33CC7-4F35-B84A-86CD-230F5F6B3F65}"/>
              </a:ext>
            </a:extLst>
          </p:cNvPr>
          <p:cNvSpPr txBox="1"/>
          <p:nvPr userDrawn="1"/>
        </p:nvSpPr>
        <p:spPr>
          <a:xfrm>
            <a:off x="3083442" y="3709433"/>
            <a:ext cx="2913321" cy="215444"/>
          </a:xfrm>
          <a:prstGeom prst="rect">
            <a:avLst/>
          </a:prstGeom>
          <a:noFill/>
        </p:spPr>
        <p:txBody>
          <a:bodyPr wrap="square" rtlCol="0">
            <a:spAutoFit/>
          </a:bodyPr>
          <a:lstStyle/>
          <a:p>
            <a:pPr algn="ctr"/>
            <a:r>
              <a:rPr lang="en-US" sz="800">
                <a:solidFill>
                  <a:srgbClr val="A2AAAD"/>
                </a:solidFill>
                <a:latin typeface="Arial" panose="020B0604020202020204" pitchFamily="34" charset="0"/>
                <a:cs typeface="Arial" panose="020B0604020202020204" pitchFamily="34" charset="0"/>
              </a:rPr>
              <a:t>#ONLYFORWARD</a:t>
            </a:r>
          </a:p>
        </p:txBody>
      </p:sp>
      <p:pic>
        <p:nvPicPr>
          <p:cNvPr id="10" name="Picture 9">
            <a:extLst>
              <a:ext uri="{FF2B5EF4-FFF2-40B4-BE49-F238E27FC236}">
                <a16:creationId xmlns:a16="http://schemas.microsoft.com/office/drawing/2014/main" id="{21263E45-C37E-4717-A752-D57A74DB0DAB}"/>
              </a:ext>
            </a:extLst>
          </p:cNvPr>
          <p:cNvPicPr>
            <a:picLocks noChangeAspect="1"/>
          </p:cNvPicPr>
          <p:nvPr userDrawn="1"/>
        </p:nvPicPr>
        <p:blipFill>
          <a:blip r:embed="rId2"/>
          <a:stretch>
            <a:fillRect/>
          </a:stretch>
        </p:blipFill>
        <p:spPr>
          <a:xfrm>
            <a:off x="4105828" y="3521368"/>
            <a:ext cx="867735" cy="126902"/>
          </a:xfrm>
          <a:prstGeom prst="rect">
            <a:avLst/>
          </a:prstGeom>
        </p:spPr>
      </p:pic>
      <p:grpSp>
        <p:nvGrpSpPr>
          <p:cNvPr id="21" name="Group 20">
            <a:extLst>
              <a:ext uri="{FF2B5EF4-FFF2-40B4-BE49-F238E27FC236}">
                <a16:creationId xmlns:a16="http://schemas.microsoft.com/office/drawing/2014/main" id="{5D2D191B-FA01-0540-9962-F2C952655F5D}"/>
              </a:ext>
            </a:extLst>
          </p:cNvPr>
          <p:cNvGrpSpPr/>
          <p:nvPr userDrawn="1"/>
        </p:nvGrpSpPr>
        <p:grpSpPr>
          <a:xfrm>
            <a:off x="7773406" y="4735113"/>
            <a:ext cx="913394" cy="187391"/>
            <a:chOff x="3587766" y="2914650"/>
            <a:chExt cx="5014294" cy="1028736"/>
          </a:xfrm>
        </p:grpSpPr>
        <p:sp>
          <p:nvSpPr>
            <p:cNvPr id="22" name="Freeform 21">
              <a:extLst>
                <a:ext uri="{FF2B5EF4-FFF2-40B4-BE49-F238E27FC236}">
                  <a16:creationId xmlns:a16="http://schemas.microsoft.com/office/drawing/2014/main" id="{8C313274-812C-B547-99E5-62032C0F3D4D}"/>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7A626909-4374-8C41-BA98-D785F3864A2C}"/>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F7BBCF0-65E9-8B4F-95D3-B577868A5132}"/>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3BAD0AB-868E-FA45-8212-CDEFB4CAA65B}"/>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39777B3-373D-624F-A959-E06FE9ADD62D}"/>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5A681163-7584-5344-B6A3-D345E9F066FC}"/>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8532747-50FB-CB46-999B-A9CA4931238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6524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8215744" cy="298669"/>
          </a:xfrm>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EF83044A-7BC6-9849-9243-D289B0C36792}"/>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7" name="Text Placeholder 10">
            <a:extLst>
              <a:ext uri="{FF2B5EF4-FFF2-40B4-BE49-F238E27FC236}">
                <a16:creationId xmlns:a16="http://schemas.microsoft.com/office/drawing/2014/main" id="{4AA147FA-CB59-3743-983D-A5298628616E}"/>
              </a:ext>
            </a:extLst>
          </p:cNvPr>
          <p:cNvSpPr>
            <a:spLocks noGrp="1"/>
          </p:cNvSpPr>
          <p:nvPr>
            <p:ph type="body" sz="quarter" idx="12"/>
          </p:nvPr>
        </p:nvSpPr>
        <p:spPr>
          <a:xfrm>
            <a:off x="457200" y="1237397"/>
            <a:ext cx="8215744" cy="3132295"/>
          </a:xfrm>
        </p:spPr>
        <p:txBody>
          <a:bodyPr/>
          <a:lstStyle>
            <a:lvl1pPr marL="0" indent="0">
              <a:buNone/>
              <a:defRPr/>
            </a:lvl1pPr>
          </a:lstStyle>
          <a:p>
            <a:pPr lvl="0"/>
            <a:r>
              <a:rPr lang="en-US"/>
              <a:t>Click to edit Master text styles</a:t>
            </a:r>
          </a:p>
        </p:txBody>
      </p:sp>
      <p:grpSp>
        <p:nvGrpSpPr>
          <p:cNvPr id="11" name="Group 10">
            <a:extLst>
              <a:ext uri="{FF2B5EF4-FFF2-40B4-BE49-F238E27FC236}">
                <a16:creationId xmlns:a16="http://schemas.microsoft.com/office/drawing/2014/main" id="{BDB451A3-47F2-F142-B628-693332B10C37}"/>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356DA109-987C-4441-A4C5-A9F3D04B3B0F}"/>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45A3D1A1-E0C2-364C-82C2-4D0DE428A933}"/>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DB277E01-BAAC-CE4E-A2E0-16C2CACB880C}"/>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00B136F-9458-9847-A291-128E260C90A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9CDFF00-7469-A045-AA82-687C93DCEDFA}"/>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54E2643E-339A-874B-A799-1D62CB597AA8}"/>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03F879A-51EE-A04B-AC8A-0D8C457829C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6" name="Text Placeholder 5">
            <a:extLst>
              <a:ext uri="{FF2B5EF4-FFF2-40B4-BE49-F238E27FC236}">
                <a16:creationId xmlns:a16="http://schemas.microsoft.com/office/drawing/2014/main" id="{462F8D3C-9E76-884A-A277-280B22F8829C}"/>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2451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Editab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2F4FE8-D0B6-074C-B1A4-E55D1E96E88C}"/>
              </a:ext>
            </a:extLst>
          </p:cNvPr>
          <p:cNvSpPr>
            <a:spLocks noGrp="1"/>
          </p:cNvSpPr>
          <p:nvPr>
            <p:ph type="body" sz="quarter" idx="10" hasCustomPrompt="1"/>
          </p:nvPr>
        </p:nvSpPr>
        <p:spPr>
          <a:xfrm>
            <a:off x="1586753" y="2020028"/>
            <a:ext cx="5970494" cy="551722"/>
          </a:xfrm>
        </p:spPr>
        <p:txBody>
          <a:bodyPr/>
          <a:lstStyle>
            <a:lvl1pPr marL="0" indent="0" algn="ctr">
              <a:buNone/>
              <a:defRPr sz="3500" b="1">
                <a:solidFill>
                  <a:srgbClr val="FA4616"/>
                </a:solidFill>
              </a:defRPr>
            </a:lvl1pPr>
          </a:lstStyle>
          <a:p>
            <a:pPr lvl="0"/>
            <a:r>
              <a:rPr lang="en-US"/>
              <a:t>THANK YOU</a:t>
            </a:r>
          </a:p>
        </p:txBody>
      </p:sp>
      <p:sp>
        <p:nvSpPr>
          <p:cNvPr id="15" name="TextBox 14">
            <a:extLst>
              <a:ext uri="{FF2B5EF4-FFF2-40B4-BE49-F238E27FC236}">
                <a16:creationId xmlns:a16="http://schemas.microsoft.com/office/drawing/2014/main" id="{CC471FCD-AEFE-9D4E-9F7A-65E424CF1896}"/>
              </a:ext>
            </a:extLst>
          </p:cNvPr>
          <p:cNvSpPr txBox="1"/>
          <p:nvPr userDrawn="1"/>
        </p:nvSpPr>
        <p:spPr>
          <a:xfrm>
            <a:off x="3083442" y="2571750"/>
            <a:ext cx="2913321" cy="323165"/>
          </a:xfrm>
          <a:prstGeom prst="rect">
            <a:avLst/>
          </a:prstGeom>
          <a:noFill/>
        </p:spPr>
        <p:txBody>
          <a:bodyPr wrap="square" rtlCol="0">
            <a:spAutoFit/>
          </a:bodyPr>
          <a:lstStyle/>
          <a:p>
            <a:pPr algn="ctr"/>
            <a:r>
              <a:rPr lang="en-US" sz="1500">
                <a:solidFill>
                  <a:srgbClr val="A2AAAD"/>
                </a:solidFill>
                <a:latin typeface="Arial" panose="020B0604020202020204" pitchFamily="34" charset="0"/>
                <a:cs typeface="Arial" panose="020B0604020202020204" pitchFamily="34" charset="0"/>
              </a:rPr>
              <a:t>altair.com</a:t>
            </a:r>
          </a:p>
        </p:txBody>
      </p:sp>
      <p:sp>
        <p:nvSpPr>
          <p:cNvPr id="16" name="TextBox 15">
            <a:extLst>
              <a:ext uri="{FF2B5EF4-FFF2-40B4-BE49-F238E27FC236}">
                <a16:creationId xmlns:a16="http://schemas.microsoft.com/office/drawing/2014/main" id="{5FC33CC7-4F35-B84A-86CD-230F5F6B3F65}"/>
              </a:ext>
            </a:extLst>
          </p:cNvPr>
          <p:cNvSpPr txBox="1"/>
          <p:nvPr userDrawn="1"/>
        </p:nvSpPr>
        <p:spPr>
          <a:xfrm>
            <a:off x="3083442" y="3709433"/>
            <a:ext cx="2913321" cy="215444"/>
          </a:xfrm>
          <a:prstGeom prst="rect">
            <a:avLst/>
          </a:prstGeom>
          <a:noFill/>
        </p:spPr>
        <p:txBody>
          <a:bodyPr wrap="square" rtlCol="0">
            <a:spAutoFit/>
          </a:bodyPr>
          <a:lstStyle/>
          <a:p>
            <a:pPr algn="ctr"/>
            <a:r>
              <a:rPr lang="en-US" sz="800">
                <a:solidFill>
                  <a:srgbClr val="A2AAAD"/>
                </a:solidFill>
                <a:latin typeface="Arial" panose="020B0604020202020204" pitchFamily="34" charset="0"/>
                <a:cs typeface="Arial" panose="020B0604020202020204" pitchFamily="34" charset="0"/>
              </a:rPr>
              <a:t>#ONLYFORWARD</a:t>
            </a:r>
          </a:p>
        </p:txBody>
      </p:sp>
      <p:pic>
        <p:nvPicPr>
          <p:cNvPr id="10" name="Picture 9">
            <a:extLst>
              <a:ext uri="{FF2B5EF4-FFF2-40B4-BE49-F238E27FC236}">
                <a16:creationId xmlns:a16="http://schemas.microsoft.com/office/drawing/2014/main" id="{21263E45-C37E-4717-A752-D57A74DB0DAB}"/>
              </a:ext>
            </a:extLst>
          </p:cNvPr>
          <p:cNvPicPr>
            <a:picLocks noChangeAspect="1"/>
          </p:cNvPicPr>
          <p:nvPr userDrawn="1"/>
        </p:nvPicPr>
        <p:blipFill>
          <a:blip r:embed="rId2"/>
          <a:stretch>
            <a:fillRect/>
          </a:stretch>
        </p:blipFill>
        <p:spPr>
          <a:xfrm>
            <a:off x="4105828" y="3521368"/>
            <a:ext cx="867735" cy="126902"/>
          </a:xfrm>
          <a:prstGeom prst="rect">
            <a:avLst/>
          </a:prstGeom>
        </p:spPr>
      </p:pic>
      <p:grpSp>
        <p:nvGrpSpPr>
          <p:cNvPr id="8" name="Group 7">
            <a:extLst>
              <a:ext uri="{FF2B5EF4-FFF2-40B4-BE49-F238E27FC236}">
                <a16:creationId xmlns:a16="http://schemas.microsoft.com/office/drawing/2014/main" id="{F188F56B-9158-F244-B7B5-40262A579319}"/>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5724DDB8-32A0-614C-9484-4040057A1C32}"/>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441783F1-4392-1F46-A257-F65079A0157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BFD1108-ABF5-2146-B9FB-037B9D0A849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24E9319-1492-EF49-89E7-A47108E1FB9F}"/>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79AB8B7-BF3A-4144-AA3C-3F41F3BD30D2}"/>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4DC2924-5AC6-9240-B1CF-9CE3A8B4EC0A}"/>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1BFC3C2-6622-9C4C-A4BE-F44D50BBAE0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cxnSp>
        <p:nvCxnSpPr>
          <p:cNvPr id="19" name="Straight Connector 18">
            <a:extLst>
              <a:ext uri="{FF2B5EF4-FFF2-40B4-BE49-F238E27FC236}">
                <a16:creationId xmlns:a16="http://schemas.microsoft.com/office/drawing/2014/main" id="{57543D2C-9C25-CD4C-8781-58D40DB49051}"/>
              </a:ext>
            </a:extLst>
          </p:cNvPr>
          <p:cNvCxnSpPr>
            <a:cxnSpLocks/>
          </p:cNvCxnSpPr>
          <p:nvPr userDrawn="1"/>
        </p:nvCxnSpPr>
        <p:spPr>
          <a:xfrm flipH="1">
            <a:off x="-89647" y="-170329"/>
            <a:ext cx="2156693" cy="3851804"/>
          </a:xfrm>
          <a:prstGeom prst="line">
            <a:avLst/>
          </a:prstGeom>
          <a:ln w="12700">
            <a:solidFill>
              <a:srgbClr val="FA461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2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B040BF-E374-44A3-B58B-2F8512141C35}"/>
              </a:ext>
            </a:extLst>
          </p:cNvPr>
          <p:cNvSpPr>
            <a:spLocks noGrp="1"/>
          </p:cNvSpPr>
          <p:nvPr>
            <p:ph type="ctrTitle" hasCustomPrompt="1"/>
          </p:nvPr>
        </p:nvSpPr>
        <p:spPr>
          <a:xfrm>
            <a:off x="250963" y="4254762"/>
            <a:ext cx="7830168" cy="303604"/>
          </a:xfrm>
          <a:prstGeom prst="rect">
            <a:avLst/>
          </a:prstGeom>
        </p:spPr>
        <p:txBody>
          <a:bodyPr anchor="ctr"/>
          <a:lstStyle>
            <a:lvl1pPr algn="l">
              <a:lnSpc>
                <a:spcPct val="100000"/>
              </a:lnSpc>
              <a:defRPr sz="1800" cap="all" baseline="0">
                <a:solidFill>
                  <a:schemeClr val="bg1"/>
                </a:solidFill>
                <a:latin typeface="Arial" panose="020B0604020202020204" pitchFamily="34" charset="0"/>
                <a:cs typeface="Arial" panose="020B0604020202020204" pitchFamily="34" charset="0"/>
              </a:defRPr>
            </a:lvl1pPr>
          </a:lstStyle>
          <a:p>
            <a:r>
              <a:rPr lang="en-US"/>
              <a:t>Click to add presentation title</a:t>
            </a:r>
          </a:p>
        </p:txBody>
      </p:sp>
      <p:sp>
        <p:nvSpPr>
          <p:cNvPr id="6" name="Text Placeholder 6">
            <a:extLst>
              <a:ext uri="{FF2B5EF4-FFF2-40B4-BE49-F238E27FC236}">
                <a16:creationId xmlns:a16="http://schemas.microsoft.com/office/drawing/2014/main" id="{F6C1D253-B9F4-4B21-8A4D-C92808C95905}"/>
              </a:ext>
            </a:extLst>
          </p:cNvPr>
          <p:cNvSpPr>
            <a:spLocks noGrp="1"/>
          </p:cNvSpPr>
          <p:nvPr>
            <p:ph type="body" sz="quarter" idx="10" hasCustomPrompt="1"/>
          </p:nvPr>
        </p:nvSpPr>
        <p:spPr>
          <a:xfrm>
            <a:off x="250963" y="4694660"/>
            <a:ext cx="7830167" cy="177597"/>
          </a:xfrm>
          <a:prstGeom prst="rect">
            <a:avLst/>
          </a:prstGeom>
        </p:spPr>
        <p:txBody>
          <a:bodyPr anchor="ctr"/>
          <a:lstStyle>
            <a:lvl1pPr marL="0" marR="0" indent="0" defTabSz="685783" rtl="0" eaLnBrk="1" fontAlgn="auto" latinLnBrk="0" hangingPunct="1">
              <a:lnSpc>
                <a:spcPct val="90000"/>
              </a:lnSpc>
              <a:spcBef>
                <a:spcPct val="0"/>
              </a:spcBef>
              <a:spcAft>
                <a:spcPts val="0"/>
              </a:spcAft>
              <a:buClrTx/>
              <a:buSzTx/>
              <a:buFontTx/>
              <a:buNone/>
              <a:tabLst/>
              <a:defRPr sz="1200" b="0">
                <a:solidFill>
                  <a:schemeClr val="bg1"/>
                </a:solidFill>
                <a:latin typeface="Arial" panose="020B0604020202020204" pitchFamily="34" charset="0"/>
                <a:cs typeface="Arial" panose="020B0604020202020204" pitchFamily="34" charset="0"/>
              </a:defRPr>
            </a:lvl1pPr>
          </a:lstStyle>
          <a:p>
            <a:pPr marL="0" marR="0" lvl="0" indent="0" defTabSz="685783" rtl="0" eaLnBrk="1" fontAlgn="auto" latinLnBrk="0" hangingPunct="1">
              <a:lnSpc>
                <a:spcPct val="90000"/>
              </a:lnSpc>
              <a:spcBef>
                <a:spcPct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rPr>
              <a:t>Presenter Name • Title • Date</a:t>
            </a:r>
          </a:p>
        </p:txBody>
      </p:sp>
      <p:sp>
        <p:nvSpPr>
          <p:cNvPr id="7" name="Picture Placeholder 9"/>
          <p:cNvSpPr>
            <a:spLocks noGrp="1"/>
          </p:cNvSpPr>
          <p:nvPr>
            <p:ph type="pic" sz="quarter" idx="14" hasCustomPrompt="1"/>
          </p:nvPr>
        </p:nvSpPr>
        <p:spPr>
          <a:xfrm>
            <a:off x="0" y="1"/>
            <a:ext cx="9144000" cy="4016875"/>
          </a:xfrm>
          <a:prstGeom prst="rect">
            <a:avLst/>
          </a:prstGeom>
        </p:spPr>
        <p:txBody>
          <a:bodyPr bIns="1463040" anchor="b" anchorCtr="1"/>
          <a:lstStyle>
            <a:lvl1pPr marL="0" indent="0" algn="ctr">
              <a:buNone/>
              <a:defRPr sz="900">
                <a:latin typeface="Arial" charset="0"/>
                <a:ea typeface="Arial" charset="0"/>
                <a:cs typeface="Arial" charset="0"/>
              </a:defRPr>
            </a:lvl1pPr>
          </a:lstStyle>
          <a:p>
            <a:r>
              <a:rPr lang="en-US"/>
              <a:t>Drag image into placeholder frame or click icon to add image</a:t>
            </a:r>
          </a:p>
        </p:txBody>
      </p:sp>
    </p:spTree>
    <p:extLst>
      <p:ext uri="{BB962C8B-B14F-4D97-AF65-F5344CB8AC3E}">
        <p14:creationId xmlns:p14="http://schemas.microsoft.com/office/powerpoint/2010/main" val="38174085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5BCC-7EDA-4C4C-B009-06A182F24452}"/>
              </a:ext>
            </a:extLst>
          </p:cNvPr>
          <p:cNvSpPr>
            <a:spLocks noGrp="1"/>
          </p:cNvSpPr>
          <p:nvPr>
            <p:ph type="title" hasCustomPrompt="1"/>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A887AD9-58DF-4D35-BB54-C1ADFEFBDADE}"/>
              </a:ext>
            </a:extLst>
          </p:cNvPr>
          <p:cNvSpPr>
            <a:spLocks noGrp="1"/>
          </p:cNvSpPr>
          <p:nvPr>
            <p:ph type="sldNum" sz="quarter" idx="10"/>
          </p:nvPr>
        </p:nvSpPr>
        <p:spPr/>
        <p:txBody>
          <a:bodyPr/>
          <a:lstStyle/>
          <a:p>
            <a:fld id="{62BE45D2-24EC-483D-9D84-EF3B6D0F5C69}" type="slidenum">
              <a:rPr lang="de-DE" smtClean="0"/>
              <a:pPr/>
              <a:t>‹#›</a:t>
            </a:fld>
            <a:endParaRPr lang="de-DE"/>
          </a:p>
        </p:txBody>
      </p:sp>
      <p:sp>
        <p:nvSpPr>
          <p:cNvPr id="5" name="Text Placeholder 4">
            <a:extLst>
              <a:ext uri="{FF2B5EF4-FFF2-40B4-BE49-F238E27FC236}">
                <a16:creationId xmlns:a16="http://schemas.microsoft.com/office/drawing/2014/main" id="{EC4D46B8-41C8-457D-8367-B8C459CBF294}"/>
              </a:ext>
            </a:extLst>
          </p:cNvPr>
          <p:cNvSpPr>
            <a:spLocks noGrp="1"/>
          </p:cNvSpPr>
          <p:nvPr>
            <p:ph type="body" sz="quarter" idx="11"/>
          </p:nvPr>
        </p:nvSpPr>
        <p:spPr>
          <a:xfrm>
            <a:off x="200025" y="939600"/>
            <a:ext cx="8650800" cy="3553200"/>
          </a:xfrm>
        </p:spPr>
        <p:txBody>
          <a:bodyPr/>
          <a:lstStyle>
            <a:lvl1pPr marL="0" indent="0">
              <a:buFontTx/>
              <a:buNone/>
              <a:defRPr/>
            </a:lvl1pPr>
            <a:lvl2pPr marL="180612" indent="0">
              <a:buFontTx/>
              <a:buNone/>
              <a:defRPr/>
            </a:lvl2pPr>
            <a:lvl3pPr marL="361338" indent="0">
              <a:buFontTx/>
              <a:buNone/>
              <a:defRPr/>
            </a:lvl3pPr>
            <a:lvl4pPr marL="539138" indent="0">
              <a:buFontTx/>
              <a:buNone/>
              <a:defRPr/>
            </a:lvl4pPr>
            <a:lvl5pPr marL="720000" indent="0">
              <a:buFontTx/>
              <a:buNone/>
              <a:defRPr/>
            </a:lvl5pPr>
            <a:lvl6pPr marL="899025" indent="0">
              <a:buFontTx/>
              <a:buNone/>
              <a:defRPr/>
            </a:lvl6pPr>
            <a:lvl7pPr marL="1080000" indent="0">
              <a:buFontTx/>
              <a:buNone/>
              <a:defRPr/>
            </a:lvl7pPr>
            <a:lvl8pPr marL="1260000" indent="0">
              <a:buFontTx/>
              <a:buNone/>
              <a:defRPr/>
            </a:lvl8pPr>
            <a:lvl9pPr marL="1440000" indent="0">
              <a:buFontTx/>
              <a:buNone/>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6891950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ivider Slide -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95940"/>
            <a:ext cx="6858000" cy="524979"/>
          </a:xfrm>
          <a:prstGeom prst="rect">
            <a:avLst/>
          </a:prstGeom>
        </p:spPr>
        <p:txBody>
          <a:bodyPr anchor="ctr"/>
          <a:lstStyle>
            <a:lvl1pPr algn="ctr">
              <a:defRPr sz="2200" cap="none" baseline="0">
                <a:solidFill>
                  <a:schemeClr val="bg1"/>
                </a:solidFill>
              </a:defRPr>
            </a:lvl1pPr>
          </a:lstStyle>
          <a:p>
            <a:r>
              <a:rPr lang="en-US"/>
              <a:t>Click to Add Divider Title</a:t>
            </a:r>
          </a:p>
        </p:txBody>
      </p:sp>
      <p:sp>
        <p:nvSpPr>
          <p:cNvPr id="4" name="Slide Number Placeholder 3">
            <a:extLst>
              <a:ext uri="{FF2B5EF4-FFF2-40B4-BE49-F238E27FC236}">
                <a16:creationId xmlns:a16="http://schemas.microsoft.com/office/drawing/2014/main" id="{214675D0-F312-452A-814C-41832F2437C3}"/>
              </a:ext>
            </a:extLst>
          </p:cNvPr>
          <p:cNvSpPr>
            <a:spLocks noGrp="1"/>
          </p:cNvSpPr>
          <p:nvPr>
            <p:ph type="sldNum" sz="quarter" idx="10"/>
          </p:nvPr>
        </p:nvSpPr>
        <p:spPr/>
        <p:txBody>
          <a:bodyPr/>
          <a:lstStyle/>
          <a:p>
            <a:fld id="{14B76173-AEC0-4CF4-B223-18D2099D2AC6}" type="slidenum">
              <a:rPr lang="en-US" smtClean="0"/>
              <a:pPr/>
              <a:t>‹#›</a:t>
            </a:fld>
            <a:endParaRPr lang="en-US"/>
          </a:p>
        </p:txBody>
      </p:sp>
    </p:spTree>
    <p:extLst>
      <p:ext uri="{BB962C8B-B14F-4D97-AF65-F5344CB8AC3E}">
        <p14:creationId xmlns:p14="http://schemas.microsoft.com/office/powerpoint/2010/main" val="1063107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Content/Content">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200024" y="408778"/>
            <a:ext cx="8651889" cy="333529"/>
          </a:xfrm>
          <a:prstGeom prst="rect">
            <a:avLst/>
          </a:prstGeom>
        </p:spPr>
        <p:txBody>
          <a:bodyPr vert="horz" lIns="91440" tIns="45720" rIns="91440" bIns="45720" rtlCol="0" anchor="ctr">
            <a:noAutofit/>
          </a:bodyPr>
          <a:lstStyle>
            <a:lvl1pPr>
              <a:defRPr cap="none" baseline="0"/>
            </a:lvl1pPr>
          </a:lstStyle>
          <a:p>
            <a:r>
              <a:rPr lang="en-US"/>
              <a:t>Click to Add Title</a:t>
            </a:r>
          </a:p>
        </p:txBody>
      </p:sp>
      <p:sp>
        <p:nvSpPr>
          <p:cNvPr id="3" name="Text Placeholder 2"/>
          <p:cNvSpPr>
            <a:spLocks noGrp="1"/>
          </p:cNvSpPr>
          <p:nvPr>
            <p:ph type="body" sz="quarter" idx="10"/>
          </p:nvPr>
        </p:nvSpPr>
        <p:spPr>
          <a:xfrm>
            <a:off x="200025" y="939600"/>
            <a:ext cx="4202158" cy="3559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7719379A-2B80-47B0-8B70-513F4F56BBBE}"/>
              </a:ext>
            </a:extLst>
          </p:cNvPr>
          <p:cNvSpPr>
            <a:spLocks noGrp="1"/>
          </p:cNvSpPr>
          <p:nvPr>
            <p:ph type="sldNum" sz="quarter" idx="11"/>
          </p:nvPr>
        </p:nvSpPr>
        <p:spPr/>
        <p:txBody>
          <a:bodyPr/>
          <a:lstStyle/>
          <a:p>
            <a:fld id="{62BE45D2-24EC-483D-9D84-EF3B6D0F5C69}" type="slidenum">
              <a:rPr lang="de-DE" smtClean="0"/>
              <a:pPr/>
              <a:t>‹#›</a:t>
            </a:fld>
            <a:endParaRPr lang="de-DE"/>
          </a:p>
        </p:txBody>
      </p:sp>
      <p:sp>
        <p:nvSpPr>
          <p:cNvPr id="6" name="Text Placeholder 2">
            <a:extLst>
              <a:ext uri="{FF2B5EF4-FFF2-40B4-BE49-F238E27FC236}">
                <a16:creationId xmlns:a16="http://schemas.microsoft.com/office/drawing/2014/main" id="{B3782D34-04E4-497F-8DDF-90897F954E24}"/>
              </a:ext>
            </a:extLst>
          </p:cNvPr>
          <p:cNvSpPr>
            <a:spLocks noGrp="1"/>
          </p:cNvSpPr>
          <p:nvPr>
            <p:ph type="body" sz="quarter" idx="13"/>
          </p:nvPr>
        </p:nvSpPr>
        <p:spPr>
          <a:xfrm>
            <a:off x="4741819" y="939600"/>
            <a:ext cx="4202158" cy="3559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4401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Content/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Add Title</a:t>
            </a:r>
          </a:p>
        </p:txBody>
      </p:sp>
      <p:sp>
        <p:nvSpPr>
          <p:cNvPr id="8" name="Text Placeholder 7"/>
          <p:cNvSpPr>
            <a:spLocks noGrp="1"/>
          </p:cNvSpPr>
          <p:nvPr>
            <p:ph type="body" sz="quarter" idx="13"/>
          </p:nvPr>
        </p:nvSpPr>
        <p:spPr>
          <a:xfrm>
            <a:off x="200025" y="940125"/>
            <a:ext cx="4776924" cy="3553200"/>
          </a:xfrm>
        </p:spPr>
        <p:txBody>
          <a:bodyPr/>
          <a:lstStyle/>
          <a:p>
            <a:pPr lvl="0"/>
            <a:r>
              <a:rPr lang="en-US"/>
              <a:t>Click to edit Master text styles</a:t>
            </a:r>
          </a:p>
        </p:txBody>
      </p:sp>
      <p:sp>
        <p:nvSpPr>
          <p:cNvPr id="10" name="Picture Placeholder 9"/>
          <p:cNvSpPr>
            <a:spLocks noGrp="1"/>
          </p:cNvSpPr>
          <p:nvPr>
            <p:ph type="pic" sz="quarter" idx="14" hasCustomPrompt="1"/>
          </p:nvPr>
        </p:nvSpPr>
        <p:spPr>
          <a:xfrm>
            <a:off x="5213363" y="940125"/>
            <a:ext cx="3638550" cy="3558527"/>
          </a:xfrm>
        </p:spPr>
        <p:txBody>
          <a:bodyPr tIns="914400" anchor="ctr"/>
          <a:lstStyle>
            <a:lvl1pPr marL="0" indent="0" algn="ctr">
              <a:buNone/>
              <a:defRPr sz="1100"/>
            </a:lvl1pPr>
          </a:lstStyle>
          <a:p>
            <a:r>
              <a:rPr lang="en-US"/>
              <a:t>Drag image into placeholder frame </a:t>
            </a:r>
            <a:br>
              <a:rPr lang="en-US"/>
            </a:br>
            <a:r>
              <a:rPr lang="en-US"/>
              <a:t>or click icon to add image</a:t>
            </a:r>
          </a:p>
        </p:txBody>
      </p:sp>
      <p:sp>
        <p:nvSpPr>
          <p:cNvPr id="3" name="Slide Number Placeholder 2">
            <a:extLst>
              <a:ext uri="{FF2B5EF4-FFF2-40B4-BE49-F238E27FC236}">
                <a16:creationId xmlns:a16="http://schemas.microsoft.com/office/drawing/2014/main" id="{CB30AB2F-44A5-4BFE-AE84-A450BAB292CA}"/>
              </a:ext>
            </a:extLst>
          </p:cNvPr>
          <p:cNvSpPr>
            <a:spLocks noGrp="1"/>
          </p:cNvSpPr>
          <p:nvPr>
            <p:ph type="sldNum" sz="quarter" idx="15"/>
          </p:nvPr>
        </p:nvSpPr>
        <p:spPr/>
        <p:txBody>
          <a:bodyPr/>
          <a:lstStyle/>
          <a:p>
            <a:fld id="{62BE45D2-24EC-483D-9D84-EF3B6D0F5C69}" type="slidenum">
              <a:rPr lang="de-DE" smtClean="0"/>
              <a:pPr/>
              <a:t>‹#›</a:t>
            </a:fld>
            <a:endParaRPr lang="de-DE"/>
          </a:p>
        </p:txBody>
      </p:sp>
    </p:spTree>
    <p:extLst>
      <p:ext uri="{BB962C8B-B14F-4D97-AF65-F5344CB8AC3E}">
        <p14:creationId xmlns:p14="http://schemas.microsoft.com/office/powerpoint/2010/main" val="10227000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ivider Slide - Yellow">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95940"/>
            <a:ext cx="6858000" cy="524979"/>
          </a:xfrm>
          <a:prstGeom prst="rect">
            <a:avLst/>
          </a:prstGeom>
        </p:spPr>
        <p:txBody>
          <a:bodyPr anchor="ctr"/>
          <a:lstStyle>
            <a:lvl1pPr algn="ctr">
              <a:defRPr sz="2200" cap="none" baseline="0">
                <a:solidFill>
                  <a:schemeClr val="tx1"/>
                </a:solidFill>
              </a:defRPr>
            </a:lvl1pPr>
          </a:lstStyle>
          <a:p>
            <a:r>
              <a:rPr lang="en-US"/>
              <a:t>Click to Add Divider Title</a:t>
            </a:r>
          </a:p>
        </p:txBody>
      </p:sp>
      <p:sp>
        <p:nvSpPr>
          <p:cNvPr id="3" name="Slide Number Placeholder 2">
            <a:extLst>
              <a:ext uri="{FF2B5EF4-FFF2-40B4-BE49-F238E27FC236}">
                <a16:creationId xmlns:a16="http://schemas.microsoft.com/office/drawing/2014/main" id="{15B7F3C6-33AC-43C5-9C49-D04E8BA3BF40}"/>
              </a:ext>
            </a:extLst>
          </p:cNvPr>
          <p:cNvSpPr>
            <a:spLocks noGrp="1"/>
          </p:cNvSpPr>
          <p:nvPr>
            <p:ph type="sldNum" sz="quarter" idx="10"/>
          </p:nvPr>
        </p:nvSpPr>
        <p:spPr/>
        <p:txBody>
          <a:bodyPr/>
          <a:lstStyle/>
          <a:p>
            <a:fld id="{14B76173-AEC0-4CF4-B223-18D2099D2AC6}" type="slidenum">
              <a:rPr lang="en-US" smtClean="0"/>
              <a:pPr/>
              <a:t>‹#›</a:t>
            </a:fld>
            <a:endParaRPr lang="en-US"/>
          </a:p>
        </p:txBody>
      </p:sp>
    </p:spTree>
    <p:extLst>
      <p:ext uri="{BB962C8B-B14F-4D97-AF65-F5344CB8AC3E}">
        <p14:creationId xmlns:p14="http://schemas.microsoft.com/office/powerpoint/2010/main" val="17129878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1" name="灯片编号占位符 19"/>
          <p:cNvSpPr>
            <a:spLocks noGrp="1"/>
          </p:cNvSpPr>
          <p:nvPr>
            <p:ph type="sldNum" sz="quarter" idx="4"/>
          </p:nvPr>
        </p:nvSpPr>
        <p:spPr>
          <a:xfrm>
            <a:off x="0" y="5008500"/>
            <a:ext cx="1439862" cy="135000"/>
          </a:xfrm>
          <a:prstGeom prst="rect">
            <a:avLst/>
          </a:prstGeom>
        </p:spPr>
        <p:txBody>
          <a:bodyPr vert="horz" lIns="91440" tIns="45720" rIns="91440" bIns="45720" rtlCol="0" anchor="ctr"/>
          <a:lstStyle>
            <a:lvl1pPr algn="r" fontAlgn="auto">
              <a:spcBef>
                <a:spcPts val="0"/>
              </a:spcBef>
              <a:spcAft>
                <a:spcPts val="0"/>
              </a:spcAft>
              <a:defRPr sz="900" b="1">
                <a:solidFill>
                  <a:schemeClr val="bg1"/>
                </a:solidFill>
                <a:latin typeface="Times New Roman" pitchFamily="18" charset="0"/>
                <a:ea typeface="+mn-ea"/>
                <a:cs typeface="Times New Roman" pitchFamily="18" charset="0"/>
              </a:defRPr>
            </a:lvl1pPr>
          </a:lstStyle>
          <a:p>
            <a:pPr>
              <a:defRPr/>
            </a:pPr>
            <a:fld id="{64E348CC-B653-45E8-AE28-5E2C7336D4A4}" type="slidenum">
              <a:rPr lang="zh-CN" altLang="en-US" smtClean="0"/>
              <a:pPr>
                <a:defRPr/>
              </a:pPr>
              <a:t>‹#›</a:t>
            </a:fld>
            <a:endParaRPr lang="zh-CN" altLang="en-US"/>
          </a:p>
        </p:txBody>
      </p:sp>
      <p:sp>
        <p:nvSpPr>
          <p:cNvPr id="3" name="文本框 2"/>
          <p:cNvSpPr txBox="1"/>
          <p:nvPr userDrawn="1"/>
        </p:nvSpPr>
        <p:spPr>
          <a:xfrm>
            <a:off x="251520" y="951573"/>
            <a:ext cx="8640960" cy="646331"/>
          </a:xfrm>
          <a:prstGeom prst="rect">
            <a:avLst/>
          </a:prstGeom>
          <a:noFill/>
        </p:spPr>
        <p:txBody>
          <a:bodyPr wrap="square" rtlCol="0">
            <a:spAutoFit/>
          </a:bodyPr>
          <a:lstStyle/>
          <a:p>
            <a:endParaRPr lang="en-US" altLang="zh-CN" sz="1800"/>
          </a:p>
          <a:p>
            <a:endParaRPr lang="zh-CN" altLang="en-US" sz="1800"/>
          </a:p>
        </p:txBody>
      </p:sp>
    </p:spTree>
    <p:extLst>
      <p:ext uri="{BB962C8B-B14F-4D97-AF65-F5344CB8AC3E}">
        <p14:creationId xmlns:p14="http://schemas.microsoft.com/office/powerpoint/2010/main" val="10380450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ltair + Brand">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E7A8FC9D-CF14-7C4F-B951-1BF383E4FE15}"/>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12" name="Freeform: Shape 11">
            <a:extLst>
              <a:ext uri="{FF2B5EF4-FFF2-40B4-BE49-F238E27FC236}">
                <a16:creationId xmlns:a16="http://schemas.microsoft.com/office/drawing/2014/main" id="{580706EC-C922-43DA-A177-E8615057FC95}"/>
              </a:ext>
            </a:extLst>
          </p:cNvPr>
          <p:cNvSpPr/>
          <p:nvPr userDrawn="1"/>
        </p:nvSpPr>
        <p:spPr bwMode="white">
          <a:xfrm>
            <a:off x="0" y="2194331"/>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2FFE7744-A8B0-466D-B301-1EAEE39B7493}"/>
              </a:ext>
            </a:extLst>
          </p:cNvPr>
          <p:cNvSpPr>
            <a:spLocks noGrp="1"/>
          </p:cNvSpPr>
          <p:nvPr>
            <p:ph type="pic" sz="quarter" idx="12" hasCustomPrompt="1"/>
          </p:nvPr>
        </p:nvSpPr>
        <p:spPr>
          <a:xfrm>
            <a:off x="2347913" y="4319588"/>
            <a:ext cx="1263650" cy="298450"/>
          </a:xfrm>
        </p:spPr>
        <p:txBody>
          <a:bodyPr/>
          <a:lstStyle>
            <a:lvl1pPr marL="0" indent="0">
              <a:buNone/>
              <a:defRPr sz="1200"/>
            </a:lvl1pPr>
          </a:lstStyle>
          <a:p>
            <a:r>
              <a:rPr lang="en-US"/>
              <a:t>BRAND LOGO</a:t>
            </a:r>
            <a:endParaRPr lang="en-CA"/>
          </a:p>
        </p:txBody>
      </p:sp>
      <p:sp>
        <p:nvSpPr>
          <p:cNvPr id="8" name="Title Placeholder 1">
            <a:extLst>
              <a:ext uri="{FF2B5EF4-FFF2-40B4-BE49-F238E27FC236}">
                <a16:creationId xmlns:a16="http://schemas.microsoft.com/office/drawing/2014/main" id="{1DE239AE-A166-7445-97DE-DC95949F4713}"/>
              </a:ext>
            </a:extLst>
          </p:cNvPr>
          <p:cNvSpPr>
            <a:spLocks noGrp="1"/>
          </p:cNvSpPr>
          <p:nvPr userDrawn="1">
            <p:ph type="title" hasCustomPrompt="1"/>
          </p:nvPr>
        </p:nvSpPr>
        <p:spPr>
          <a:xfrm>
            <a:off x="3761123" y="4180327"/>
            <a:ext cx="4873720" cy="297980"/>
          </a:xfrm>
          <a:prstGeom prst="rect">
            <a:avLst/>
          </a:prstGeom>
        </p:spPr>
        <p:txBody>
          <a:bodyPr vert="horz" lIns="91440" tIns="45720" rIns="91440" bIns="45720" rtlCol="0" anchor="ctr">
            <a:noAutofit/>
          </a:bodyPr>
          <a:lstStyle>
            <a:lvl1pPr>
              <a:defRPr sz="1400" cap="all" baseline="0">
                <a:solidFill>
                  <a:schemeClr val="tx2"/>
                </a:solidFill>
              </a:defRPr>
            </a:lvl1pPr>
          </a:lstStyle>
          <a:p>
            <a:r>
              <a:rPr lang="en-US"/>
              <a:t>CLICK TO ADD PRESENTATION TITLE</a:t>
            </a:r>
          </a:p>
        </p:txBody>
      </p:sp>
      <p:sp>
        <p:nvSpPr>
          <p:cNvPr id="3" name="Text Placeholder 2">
            <a:extLst>
              <a:ext uri="{FF2B5EF4-FFF2-40B4-BE49-F238E27FC236}">
                <a16:creationId xmlns:a16="http://schemas.microsoft.com/office/drawing/2014/main" id="{096C4048-A3FE-0042-BDFC-5A69E377A099}"/>
              </a:ext>
            </a:extLst>
          </p:cNvPr>
          <p:cNvSpPr>
            <a:spLocks noGrp="1"/>
          </p:cNvSpPr>
          <p:nvPr userDrawn="1">
            <p:ph type="body" sz="quarter" idx="10" hasCustomPrompt="1"/>
          </p:nvPr>
        </p:nvSpPr>
        <p:spPr>
          <a:xfrm>
            <a:off x="3761895" y="4478338"/>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cxnSp>
        <p:nvCxnSpPr>
          <p:cNvPr id="4" name="Straight Connector 3">
            <a:extLst>
              <a:ext uri="{FF2B5EF4-FFF2-40B4-BE49-F238E27FC236}">
                <a16:creationId xmlns:a16="http://schemas.microsoft.com/office/drawing/2014/main" id="{99B88F25-CC92-324D-8E03-5D4EF7C6D685}"/>
              </a:ext>
            </a:extLst>
          </p:cNvPr>
          <p:cNvCxnSpPr>
            <a:cxnSpLocks/>
          </p:cNvCxnSpPr>
          <p:nvPr userDrawn="1"/>
        </p:nvCxnSpPr>
        <p:spPr>
          <a:xfrm>
            <a:off x="2164520" y="4147231"/>
            <a:ext cx="0" cy="66215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F26326C-3E1B-B448-AC0A-B475EABF4945}"/>
              </a:ext>
            </a:extLst>
          </p:cNvPr>
          <p:cNvGrpSpPr/>
          <p:nvPr userDrawn="1"/>
        </p:nvGrpSpPr>
        <p:grpSpPr>
          <a:xfrm>
            <a:off x="644860" y="4310212"/>
            <a:ext cx="1370085" cy="281086"/>
            <a:chOff x="3587766" y="2914650"/>
            <a:chExt cx="5014294" cy="1028736"/>
          </a:xfrm>
        </p:grpSpPr>
        <p:sp>
          <p:nvSpPr>
            <p:cNvPr id="37" name="Freeform 36">
              <a:extLst>
                <a:ext uri="{FF2B5EF4-FFF2-40B4-BE49-F238E27FC236}">
                  <a16:creationId xmlns:a16="http://schemas.microsoft.com/office/drawing/2014/main" id="{1C4B4C02-E6DA-B747-A3EF-E5E2122A9921}"/>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29E79F91-8034-0943-8886-63995F8325BB}"/>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F0C7545-907B-204A-9A97-440E361A6161}"/>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389ECDA-030A-D943-8D5B-63CD68CA7FB8}"/>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8CFE75BF-5492-E647-9219-DFC2B1B0927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0722DE8B-514C-1B4C-8249-A4A720E4C115}"/>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EEC83EA5-E448-C349-8164-8B52B55D7181}"/>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148122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ltair + Brand (Title + Subtitle)">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E7A8FC9D-CF14-7C4F-B951-1BF383E4FE15}"/>
              </a:ext>
            </a:extLst>
          </p:cNvPr>
          <p:cNvSpPr>
            <a:spLocks noGrp="1"/>
          </p:cNvSpPr>
          <p:nvPr>
            <p:ph type="pic" sz="quarter" idx="11"/>
          </p:nvPr>
        </p:nvSpPr>
        <p:spPr>
          <a:xfrm>
            <a:off x="-2186" y="-6352"/>
            <a:ext cx="9152535" cy="3800919"/>
          </a:xfrm>
          <a:custGeom>
            <a:avLst/>
            <a:gdLst>
              <a:gd name="connsiteX0" fmla="*/ 0 w 9144000"/>
              <a:gd name="connsiteY0" fmla="*/ 0 h 3778250"/>
              <a:gd name="connsiteX1" fmla="*/ 8514279 w 9144000"/>
              <a:gd name="connsiteY1" fmla="*/ 0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9144000 w 9144000"/>
              <a:gd name="connsiteY3" fmla="*/ 3778250 h 3778250"/>
              <a:gd name="connsiteX4" fmla="*/ 0 w 9144000"/>
              <a:gd name="connsiteY4" fmla="*/ 3778250 h 3778250"/>
              <a:gd name="connsiteX5" fmla="*/ 0 w 9144000"/>
              <a:gd name="connsiteY5" fmla="*/ 0 h 3778250"/>
              <a:gd name="connsiteX0" fmla="*/ 0 w 9144000"/>
              <a:gd name="connsiteY0" fmla="*/ 0 h 3778250"/>
              <a:gd name="connsiteX1" fmla="*/ 9135381 w 9144000"/>
              <a:gd name="connsiteY1" fmla="*/ 8627 h 3778250"/>
              <a:gd name="connsiteX2" fmla="*/ 9144000 w 9144000"/>
              <a:gd name="connsiteY2" fmla="*/ 629721 h 3778250"/>
              <a:gd name="connsiteX3" fmla="*/ 7867290 w 9144000"/>
              <a:gd name="connsiteY3" fmla="*/ 3752371 h 3778250"/>
              <a:gd name="connsiteX4" fmla="*/ 0 w 9144000"/>
              <a:gd name="connsiteY4" fmla="*/ 3778250 h 3778250"/>
              <a:gd name="connsiteX5" fmla="*/ 0 w 9144000"/>
              <a:gd name="connsiteY5" fmla="*/ 0 h 3778250"/>
              <a:gd name="connsiteX0" fmla="*/ 0 w 9135381"/>
              <a:gd name="connsiteY0" fmla="*/ 0 h 3778250"/>
              <a:gd name="connsiteX1" fmla="*/ 9135381 w 9135381"/>
              <a:gd name="connsiteY1" fmla="*/ 8627 h 3778250"/>
              <a:gd name="connsiteX2" fmla="*/ 9135373 w 9135381"/>
              <a:gd name="connsiteY2" fmla="*/ 2191102 h 3778250"/>
              <a:gd name="connsiteX3" fmla="*/ 7867290 w 9135381"/>
              <a:gd name="connsiteY3" fmla="*/ 3752371 h 3778250"/>
              <a:gd name="connsiteX4" fmla="*/ 0 w 9135381"/>
              <a:gd name="connsiteY4" fmla="*/ 3778250 h 3778250"/>
              <a:gd name="connsiteX5" fmla="*/ 0 w 9135381"/>
              <a:gd name="connsiteY5" fmla="*/ 0 h 3778250"/>
              <a:gd name="connsiteX0" fmla="*/ 0 w 9135381"/>
              <a:gd name="connsiteY0" fmla="*/ 0 h 3786876"/>
              <a:gd name="connsiteX1" fmla="*/ 9135381 w 9135381"/>
              <a:gd name="connsiteY1" fmla="*/ 8627 h 3786876"/>
              <a:gd name="connsiteX2" fmla="*/ 9135373 w 9135381"/>
              <a:gd name="connsiteY2" fmla="*/ 2191102 h 3786876"/>
              <a:gd name="connsiteX3" fmla="*/ 8289984 w 9135381"/>
              <a:gd name="connsiteY3" fmla="*/ 3786876 h 3786876"/>
              <a:gd name="connsiteX4" fmla="*/ 0 w 9135381"/>
              <a:gd name="connsiteY4" fmla="*/ 3778250 h 3786876"/>
              <a:gd name="connsiteX5" fmla="*/ 0 w 9135381"/>
              <a:gd name="connsiteY5" fmla="*/ 0 h 3786876"/>
              <a:gd name="connsiteX0" fmla="*/ 0 w 9143999"/>
              <a:gd name="connsiteY0" fmla="*/ 0 h 3786876"/>
              <a:gd name="connsiteX1" fmla="*/ 9135381 w 9143999"/>
              <a:gd name="connsiteY1" fmla="*/ 8627 h 3786876"/>
              <a:gd name="connsiteX2" fmla="*/ 9143999 w 9143999"/>
              <a:gd name="connsiteY2" fmla="*/ 2147970 h 3786876"/>
              <a:gd name="connsiteX3" fmla="*/ 8289984 w 9143999"/>
              <a:gd name="connsiteY3" fmla="*/ 3786876 h 3786876"/>
              <a:gd name="connsiteX4" fmla="*/ 0 w 9143999"/>
              <a:gd name="connsiteY4" fmla="*/ 3778250 h 3786876"/>
              <a:gd name="connsiteX5" fmla="*/ 0 w 9143999"/>
              <a:gd name="connsiteY5" fmla="*/ 0 h 3786876"/>
              <a:gd name="connsiteX0" fmla="*/ 0 w 9139334"/>
              <a:gd name="connsiteY0" fmla="*/ 0 h 3786876"/>
              <a:gd name="connsiteX1" fmla="*/ 9135381 w 9139334"/>
              <a:gd name="connsiteY1" fmla="*/ 8627 h 3786876"/>
              <a:gd name="connsiteX2" fmla="*/ 9139334 w 9139334"/>
              <a:gd name="connsiteY2" fmla="*/ 2199288 h 3786876"/>
              <a:gd name="connsiteX3" fmla="*/ 8289984 w 9139334"/>
              <a:gd name="connsiteY3" fmla="*/ 3786876 h 3786876"/>
              <a:gd name="connsiteX4" fmla="*/ 0 w 9139334"/>
              <a:gd name="connsiteY4" fmla="*/ 3778250 h 3786876"/>
              <a:gd name="connsiteX5" fmla="*/ 0 w 9139334"/>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6876"/>
              <a:gd name="connsiteX1" fmla="*/ 9140046 w 9140046"/>
              <a:gd name="connsiteY1" fmla="*/ 3962 h 3786876"/>
              <a:gd name="connsiteX2" fmla="*/ 9139334 w 9140046"/>
              <a:gd name="connsiteY2" fmla="*/ 2199288 h 3786876"/>
              <a:gd name="connsiteX3" fmla="*/ 8289984 w 9140046"/>
              <a:gd name="connsiteY3" fmla="*/ 3786876 h 3786876"/>
              <a:gd name="connsiteX4" fmla="*/ 0 w 9140046"/>
              <a:gd name="connsiteY4" fmla="*/ 3778250 h 3786876"/>
              <a:gd name="connsiteX5" fmla="*/ 0 w 9140046"/>
              <a:gd name="connsiteY5" fmla="*/ 0 h 3786876"/>
              <a:gd name="connsiteX0" fmla="*/ 0 w 9140046"/>
              <a:gd name="connsiteY0" fmla="*/ 0 h 3787580"/>
              <a:gd name="connsiteX1" fmla="*/ 9140046 w 9140046"/>
              <a:gd name="connsiteY1" fmla="*/ 3962 h 3787580"/>
              <a:gd name="connsiteX2" fmla="*/ 9139334 w 9140046"/>
              <a:gd name="connsiteY2" fmla="*/ 2199288 h 3787580"/>
              <a:gd name="connsiteX3" fmla="*/ 8289984 w 9140046"/>
              <a:gd name="connsiteY3" fmla="*/ 3786876 h 3787580"/>
              <a:gd name="connsiteX4" fmla="*/ 0 w 9140046"/>
              <a:gd name="connsiteY4" fmla="*/ 3787580 h 3787580"/>
              <a:gd name="connsiteX5" fmla="*/ 0 w 9140046"/>
              <a:gd name="connsiteY5" fmla="*/ 0 h 3787580"/>
              <a:gd name="connsiteX0" fmla="*/ 0 w 9140046"/>
              <a:gd name="connsiteY0" fmla="*/ 0 h 3803303"/>
              <a:gd name="connsiteX1" fmla="*/ 9140046 w 9140046"/>
              <a:gd name="connsiteY1" fmla="*/ 3962 h 3803303"/>
              <a:gd name="connsiteX2" fmla="*/ 9139334 w 9140046"/>
              <a:gd name="connsiteY2" fmla="*/ 2199288 h 3803303"/>
              <a:gd name="connsiteX3" fmla="*/ 8268082 w 9140046"/>
              <a:gd name="connsiteY3" fmla="*/ 3803303 h 3803303"/>
              <a:gd name="connsiteX4" fmla="*/ 0 w 9140046"/>
              <a:gd name="connsiteY4" fmla="*/ 3787580 h 3803303"/>
              <a:gd name="connsiteX5" fmla="*/ 0 w 9140046"/>
              <a:gd name="connsiteY5" fmla="*/ 0 h 3803303"/>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0 w 9145522"/>
              <a:gd name="connsiteY0" fmla="*/ 6989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0 w 9145522"/>
              <a:gd name="connsiteY5" fmla="*/ 6989 h 3810292"/>
              <a:gd name="connsiteX0" fmla="*/ 6902 w 9145522"/>
              <a:gd name="connsiteY0" fmla="*/ 3538 h 3810292"/>
              <a:gd name="connsiteX1" fmla="*/ 9145522 w 9145522"/>
              <a:gd name="connsiteY1" fmla="*/ 0 h 3810292"/>
              <a:gd name="connsiteX2" fmla="*/ 9139334 w 9145522"/>
              <a:gd name="connsiteY2" fmla="*/ 2206277 h 3810292"/>
              <a:gd name="connsiteX3" fmla="*/ 8268082 w 9145522"/>
              <a:gd name="connsiteY3" fmla="*/ 3810292 h 3810292"/>
              <a:gd name="connsiteX4" fmla="*/ 0 w 9145522"/>
              <a:gd name="connsiteY4" fmla="*/ 3794569 h 3810292"/>
              <a:gd name="connsiteX5" fmla="*/ 6902 w 9145522"/>
              <a:gd name="connsiteY5" fmla="*/ 3538 h 3810292"/>
              <a:gd name="connsiteX0" fmla="*/ 664 w 9146185"/>
              <a:gd name="connsiteY0" fmla="*/ 2139 h 3812343"/>
              <a:gd name="connsiteX1" fmla="*/ 9146185 w 9146185"/>
              <a:gd name="connsiteY1" fmla="*/ 2051 h 3812343"/>
              <a:gd name="connsiteX2" fmla="*/ 9139997 w 9146185"/>
              <a:gd name="connsiteY2" fmla="*/ 2208328 h 3812343"/>
              <a:gd name="connsiteX3" fmla="*/ 8268745 w 9146185"/>
              <a:gd name="connsiteY3" fmla="*/ 3812343 h 3812343"/>
              <a:gd name="connsiteX4" fmla="*/ 663 w 9146185"/>
              <a:gd name="connsiteY4" fmla="*/ 3796620 h 3812343"/>
              <a:gd name="connsiteX5" fmla="*/ 664 w 9146185"/>
              <a:gd name="connsiteY5" fmla="*/ 2139 h 3812343"/>
              <a:gd name="connsiteX0" fmla="*/ 664 w 9146185"/>
              <a:gd name="connsiteY0" fmla="*/ 2139 h 3796620"/>
              <a:gd name="connsiteX1" fmla="*/ 9146185 w 9146185"/>
              <a:gd name="connsiteY1" fmla="*/ 2051 h 3796620"/>
              <a:gd name="connsiteX2" fmla="*/ 9139997 w 9146185"/>
              <a:gd name="connsiteY2" fmla="*/ 2208328 h 3796620"/>
              <a:gd name="connsiteX3" fmla="*/ 8284620 w 9146185"/>
              <a:gd name="connsiteY3" fmla="*/ 3796468 h 3796620"/>
              <a:gd name="connsiteX4" fmla="*/ 663 w 9146185"/>
              <a:gd name="connsiteY4" fmla="*/ 3796620 h 3796620"/>
              <a:gd name="connsiteX5" fmla="*/ 664 w 9146185"/>
              <a:gd name="connsiteY5" fmla="*/ 2139 h 3796620"/>
              <a:gd name="connsiteX0" fmla="*/ 664 w 9146347"/>
              <a:gd name="connsiteY0" fmla="*/ 2139 h 3796620"/>
              <a:gd name="connsiteX1" fmla="*/ 9146185 w 9146347"/>
              <a:gd name="connsiteY1" fmla="*/ 2051 h 3796620"/>
              <a:gd name="connsiteX2" fmla="*/ 9146347 w 9146347"/>
              <a:gd name="connsiteY2" fmla="*/ 2189278 h 3796620"/>
              <a:gd name="connsiteX3" fmla="*/ 8284620 w 9146347"/>
              <a:gd name="connsiteY3" fmla="*/ 3796468 h 3796620"/>
              <a:gd name="connsiteX4" fmla="*/ 663 w 9146347"/>
              <a:gd name="connsiteY4" fmla="*/ 3796620 h 3796620"/>
              <a:gd name="connsiteX5" fmla="*/ 664 w 9146347"/>
              <a:gd name="connsiteY5" fmla="*/ 2139 h 3796620"/>
              <a:gd name="connsiteX0" fmla="*/ 664 w 9152535"/>
              <a:gd name="connsiteY0" fmla="*/ 6438 h 3800919"/>
              <a:gd name="connsiteX1" fmla="*/ 9152535 w 9152535"/>
              <a:gd name="connsiteY1" fmla="*/ 0 h 3800919"/>
              <a:gd name="connsiteX2" fmla="*/ 9146347 w 9152535"/>
              <a:gd name="connsiteY2" fmla="*/ 2193577 h 3800919"/>
              <a:gd name="connsiteX3" fmla="*/ 8284620 w 9152535"/>
              <a:gd name="connsiteY3" fmla="*/ 3800767 h 3800919"/>
              <a:gd name="connsiteX4" fmla="*/ 663 w 9152535"/>
              <a:gd name="connsiteY4" fmla="*/ 3800919 h 3800919"/>
              <a:gd name="connsiteX5" fmla="*/ 664 w 9152535"/>
              <a:gd name="connsiteY5" fmla="*/ 6438 h 380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2535" h="3800919">
                <a:moveTo>
                  <a:pt x="664" y="6438"/>
                </a:moveTo>
                <a:cubicBezTo>
                  <a:pt x="440543" y="657"/>
                  <a:pt x="6104028" y="2330"/>
                  <a:pt x="9152535" y="0"/>
                </a:cubicBezTo>
                <a:cubicBezTo>
                  <a:pt x="9152532" y="727492"/>
                  <a:pt x="9146350" y="1466085"/>
                  <a:pt x="9146347" y="2193577"/>
                </a:cubicBezTo>
                <a:lnTo>
                  <a:pt x="8284620" y="3800767"/>
                </a:lnTo>
                <a:lnTo>
                  <a:pt x="663" y="3800919"/>
                </a:lnTo>
                <a:cubicBezTo>
                  <a:pt x="2964" y="2537242"/>
                  <a:pt x="-1637" y="1270115"/>
                  <a:pt x="664" y="6438"/>
                </a:cubicBezTo>
                <a:close/>
              </a:path>
            </a:pathLst>
          </a:custGeom>
        </p:spPr>
        <p:txBody>
          <a:bodyPr/>
          <a:lstStyle/>
          <a:p>
            <a:endParaRPr lang="en-US"/>
          </a:p>
        </p:txBody>
      </p:sp>
      <p:sp>
        <p:nvSpPr>
          <p:cNvPr id="12" name="Freeform: Shape 11">
            <a:extLst>
              <a:ext uri="{FF2B5EF4-FFF2-40B4-BE49-F238E27FC236}">
                <a16:creationId xmlns:a16="http://schemas.microsoft.com/office/drawing/2014/main" id="{580706EC-C922-43DA-A177-E8615057FC95}"/>
              </a:ext>
            </a:extLst>
          </p:cNvPr>
          <p:cNvSpPr/>
          <p:nvPr userDrawn="1"/>
        </p:nvSpPr>
        <p:spPr bwMode="white">
          <a:xfrm>
            <a:off x="0" y="2191156"/>
            <a:ext cx="9144000" cy="2964504"/>
          </a:xfrm>
          <a:custGeom>
            <a:avLst/>
            <a:gdLst>
              <a:gd name="connsiteX0" fmla="*/ 9144000 w 9144000"/>
              <a:gd name="connsiteY0" fmla="*/ 0 h 2964504"/>
              <a:gd name="connsiteX1" fmla="*/ 9144000 w 9144000"/>
              <a:gd name="connsiteY1" fmla="*/ 1592904 h 2964504"/>
              <a:gd name="connsiteX2" fmla="*/ 9144000 w 9144000"/>
              <a:gd name="connsiteY2" fmla="*/ 2964504 h 2964504"/>
              <a:gd name="connsiteX3" fmla="*/ 0 w 9144000"/>
              <a:gd name="connsiteY3" fmla="*/ 2964504 h 2964504"/>
              <a:gd name="connsiteX4" fmla="*/ 0 w 9144000"/>
              <a:gd name="connsiteY4" fmla="*/ 1592904 h 2964504"/>
              <a:gd name="connsiteX5" fmla="*/ 8287966 w 9144000"/>
              <a:gd name="connsiteY5" fmla="*/ 1592904 h 296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964504">
                <a:moveTo>
                  <a:pt x="9144000" y="0"/>
                </a:moveTo>
                <a:lnTo>
                  <a:pt x="9144000" y="1592904"/>
                </a:lnTo>
                <a:lnTo>
                  <a:pt x="9144000" y="2964504"/>
                </a:lnTo>
                <a:lnTo>
                  <a:pt x="0" y="2964504"/>
                </a:lnTo>
                <a:lnTo>
                  <a:pt x="0" y="1592904"/>
                </a:lnTo>
                <a:lnTo>
                  <a:pt x="8287966" y="15929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Picture Placeholder 5">
            <a:extLst>
              <a:ext uri="{FF2B5EF4-FFF2-40B4-BE49-F238E27FC236}">
                <a16:creationId xmlns:a16="http://schemas.microsoft.com/office/drawing/2014/main" id="{2FFE7744-A8B0-466D-B301-1EAEE39B7493}"/>
              </a:ext>
            </a:extLst>
          </p:cNvPr>
          <p:cNvSpPr>
            <a:spLocks noGrp="1"/>
          </p:cNvSpPr>
          <p:nvPr>
            <p:ph type="pic" sz="quarter" idx="12" hasCustomPrompt="1"/>
          </p:nvPr>
        </p:nvSpPr>
        <p:spPr>
          <a:xfrm>
            <a:off x="2347913" y="4319588"/>
            <a:ext cx="1263650" cy="298450"/>
          </a:xfrm>
        </p:spPr>
        <p:txBody>
          <a:bodyPr/>
          <a:lstStyle>
            <a:lvl1pPr marL="0" indent="0">
              <a:buNone/>
              <a:defRPr sz="1200"/>
            </a:lvl1pPr>
          </a:lstStyle>
          <a:p>
            <a:r>
              <a:rPr lang="en-US"/>
              <a:t>BRAND LOGO</a:t>
            </a:r>
            <a:endParaRPr lang="en-CA"/>
          </a:p>
        </p:txBody>
      </p:sp>
      <p:cxnSp>
        <p:nvCxnSpPr>
          <p:cNvPr id="4" name="Straight Connector 3">
            <a:extLst>
              <a:ext uri="{FF2B5EF4-FFF2-40B4-BE49-F238E27FC236}">
                <a16:creationId xmlns:a16="http://schemas.microsoft.com/office/drawing/2014/main" id="{99B88F25-CC92-324D-8E03-5D4EF7C6D685}"/>
              </a:ext>
            </a:extLst>
          </p:cNvPr>
          <p:cNvCxnSpPr>
            <a:cxnSpLocks/>
          </p:cNvCxnSpPr>
          <p:nvPr userDrawn="1"/>
        </p:nvCxnSpPr>
        <p:spPr>
          <a:xfrm>
            <a:off x="2164520" y="4147231"/>
            <a:ext cx="0" cy="66215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217E2435-105A-9E4A-ACF7-D7B34AD09092}"/>
              </a:ext>
            </a:extLst>
          </p:cNvPr>
          <p:cNvSpPr>
            <a:spLocks noGrp="1"/>
          </p:cNvSpPr>
          <p:nvPr>
            <p:ph type="body" sz="quarter" idx="13" hasCustomPrompt="1"/>
          </p:nvPr>
        </p:nvSpPr>
        <p:spPr>
          <a:xfrm>
            <a:off x="3761577" y="4688580"/>
            <a:ext cx="4262437" cy="297980"/>
          </a:xfrm>
          <a:prstGeom prst="rect">
            <a:avLst/>
          </a:prstGeom>
        </p:spPr>
        <p:txBody>
          <a:bodyPr/>
          <a:lstStyle>
            <a:lvl1pPr marL="0" indent="0">
              <a:buNone/>
              <a:defRPr sz="1100">
                <a:solidFill>
                  <a:srgbClr val="A2AAAD"/>
                </a:solidFill>
              </a:defRPr>
            </a:lvl1pPr>
          </a:lstStyle>
          <a:p>
            <a:pPr lvl="0"/>
            <a:r>
              <a:rPr lang="en-US"/>
              <a:t>Presenter Name / Position Title / Date</a:t>
            </a:r>
          </a:p>
        </p:txBody>
      </p:sp>
      <p:grpSp>
        <p:nvGrpSpPr>
          <p:cNvPr id="23" name="Group 22">
            <a:extLst>
              <a:ext uri="{FF2B5EF4-FFF2-40B4-BE49-F238E27FC236}">
                <a16:creationId xmlns:a16="http://schemas.microsoft.com/office/drawing/2014/main" id="{D9B8AEB5-700F-D34A-BC42-1AE61D47A67F}"/>
              </a:ext>
            </a:extLst>
          </p:cNvPr>
          <p:cNvGrpSpPr/>
          <p:nvPr userDrawn="1"/>
        </p:nvGrpSpPr>
        <p:grpSpPr>
          <a:xfrm>
            <a:off x="644860" y="4310212"/>
            <a:ext cx="1370085" cy="281086"/>
            <a:chOff x="3587766" y="2914650"/>
            <a:chExt cx="5014294" cy="1028736"/>
          </a:xfrm>
        </p:grpSpPr>
        <p:sp>
          <p:nvSpPr>
            <p:cNvPr id="24" name="Freeform 23">
              <a:extLst>
                <a:ext uri="{FF2B5EF4-FFF2-40B4-BE49-F238E27FC236}">
                  <a16:creationId xmlns:a16="http://schemas.microsoft.com/office/drawing/2014/main" id="{D036661A-6A68-A949-81B9-6CD3709C40AF}"/>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EE202FF1-1526-384A-A7F4-E1697FE2384B}"/>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67BB5763-D348-4D4B-83C3-73A42E74CE6C}"/>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F335A5E1-A37F-454D-9681-ABACBFB461C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E72BD2-1FF9-3C48-B513-3528B705207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6110B1B-F668-EE40-9FC4-B719033F7CAA}"/>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F25C91A4-7D6E-4A4E-B689-A4AC2A2FFC2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8" name="Title Placeholder 1">
            <a:extLst>
              <a:ext uri="{FF2B5EF4-FFF2-40B4-BE49-F238E27FC236}">
                <a16:creationId xmlns:a16="http://schemas.microsoft.com/office/drawing/2014/main" id="{FE7770DF-9788-4241-BD33-05ACCB497991}"/>
              </a:ext>
            </a:extLst>
          </p:cNvPr>
          <p:cNvSpPr>
            <a:spLocks noGrp="1"/>
          </p:cNvSpPr>
          <p:nvPr>
            <p:ph type="title" hasCustomPrompt="1"/>
          </p:nvPr>
        </p:nvSpPr>
        <p:spPr>
          <a:xfrm>
            <a:off x="3761577" y="4027925"/>
            <a:ext cx="4263527" cy="297980"/>
          </a:xfrm>
          <a:prstGeom prst="rect">
            <a:avLst/>
          </a:prstGeom>
        </p:spPr>
        <p:txBody>
          <a:bodyPr vert="horz" lIns="91440" tIns="45720" rIns="91440" bIns="45720" rtlCol="0" anchor="ctr">
            <a:noAutofit/>
          </a:bodyPr>
          <a:lstStyle>
            <a:lvl1pPr>
              <a:defRPr lang="en-US" sz="1400" b="1" kern="1200" cap="all" baseline="0" dirty="0">
                <a:solidFill>
                  <a:schemeClr val="tx2"/>
                </a:solidFill>
                <a:latin typeface="Arial" panose="020B0604020202020204" pitchFamily="34" charset="0"/>
                <a:ea typeface="+mj-ea"/>
                <a:cs typeface="Arial" panose="020B0604020202020204" pitchFamily="34" charset="0"/>
              </a:defRPr>
            </a:lvl1pPr>
          </a:lstStyle>
          <a:p>
            <a:r>
              <a:rPr lang="en-US"/>
              <a:t>CLICK TO ADD PRESENTATION TITLE</a:t>
            </a:r>
          </a:p>
        </p:txBody>
      </p:sp>
      <p:sp>
        <p:nvSpPr>
          <p:cNvPr id="19" name="Text Placeholder 14">
            <a:extLst>
              <a:ext uri="{FF2B5EF4-FFF2-40B4-BE49-F238E27FC236}">
                <a16:creationId xmlns:a16="http://schemas.microsoft.com/office/drawing/2014/main" id="{CB5D0060-B5B8-0A49-8959-6FEC714929B4}"/>
              </a:ext>
            </a:extLst>
          </p:cNvPr>
          <p:cNvSpPr>
            <a:spLocks noGrp="1"/>
          </p:cNvSpPr>
          <p:nvPr>
            <p:ph type="body" sz="quarter" idx="14" hasCustomPrompt="1"/>
          </p:nvPr>
        </p:nvSpPr>
        <p:spPr>
          <a:xfrm>
            <a:off x="3761577" y="4387268"/>
            <a:ext cx="4025900" cy="227390"/>
          </a:xfrm>
        </p:spPr>
        <p:txBody>
          <a:bodyPr/>
          <a:lstStyle>
            <a:lvl1pPr marL="0" indent="0">
              <a:buNone/>
              <a:defRPr sz="1200" cap="all" baseline="0">
                <a:solidFill>
                  <a:schemeClr val="bg2"/>
                </a:solidFill>
              </a:defRPr>
            </a:lvl1pPr>
            <a:lvl2pPr marL="342900" indent="0">
              <a:buNone/>
              <a:defRPr sz="1200"/>
            </a:lvl2pPr>
            <a:lvl3pPr marL="228600" indent="0">
              <a:buNone/>
              <a:defRPr sz="1200"/>
            </a:lvl3pPr>
            <a:lvl4pPr marL="457200" indent="0">
              <a:buNone/>
              <a:defRPr sz="1200"/>
            </a:lvl4pPr>
            <a:lvl5pPr marL="685800" indent="0">
              <a:buNone/>
              <a:defRPr sz="1200"/>
            </a:lvl5pPr>
          </a:lstStyle>
          <a:p>
            <a:pPr lvl="0"/>
            <a:r>
              <a:rPr lang="en-US"/>
              <a:t>CLICK TO ADD OPTIONAL PRESENTATION SUBTITLE</a:t>
            </a:r>
          </a:p>
        </p:txBody>
      </p:sp>
    </p:spTree>
    <p:extLst>
      <p:ext uri="{BB962C8B-B14F-4D97-AF65-F5344CB8AC3E}">
        <p14:creationId xmlns:p14="http://schemas.microsoft.com/office/powerpoint/2010/main" val="33546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dy">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A1878612-3807-694C-A3B1-9DA4D654DDBE}"/>
              </a:ext>
            </a:extLst>
          </p:cNvPr>
          <p:cNvSpPr>
            <a:spLocks noGrp="1"/>
          </p:cNvSpPr>
          <p:nvPr>
            <p:ph type="body" sz="quarter" idx="11"/>
          </p:nvPr>
        </p:nvSpPr>
        <p:spPr>
          <a:xfrm>
            <a:off x="457200" y="975278"/>
            <a:ext cx="8201025" cy="3445524"/>
          </a:xfr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a:xfrm>
            <a:off x="457200" y="457200"/>
            <a:ext cx="8215744" cy="298669"/>
          </a:xfrm>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EF83044A-7BC6-9849-9243-D289B0C36792}"/>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grpSp>
        <p:nvGrpSpPr>
          <p:cNvPr id="10" name="Group 9">
            <a:extLst>
              <a:ext uri="{FF2B5EF4-FFF2-40B4-BE49-F238E27FC236}">
                <a16:creationId xmlns:a16="http://schemas.microsoft.com/office/drawing/2014/main" id="{088101CE-8A57-7F41-8178-9E2C26778C49}"/>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53A2A1D1-4E18-6949-8A24-E3B60B025165}"/>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2329EE4-E6CF-FC42-9A86-008867BD0AF9}"/>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E365B74-2046-0E45-B565-CA25FFBFB4B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4EA14BD-8E34-E24D-9B4F-0DD1E4C0AC7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949CE6E4-6BC1-8E4E-8B57-7A1A3372A9AB}"/>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81277A4-61A7-1A40-9682-3386B5EE4053}"/>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C112253-58BA-B044-AB01-3EE3A204E94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327471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Picture Placeholder 8">
            <a:extLst>
              <a:ext uri="{FF2B5EF4-FFF2-40B4-BE49-F238E27FC236}">
                <a16:creationId xmlns:a16="http://schemas.microsoft.com/office/drawing/2014/main" id="{36B8D7E8-B695-408D-B478-C9B263E71261}"/>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Tree>
    <p:extLst>
      <p:ext uri="{BB962C8B-B14F-4D97-AF65-F5344CB8AC3E}">
        <p14:creationId xmlns:p14="http://schemas.microsoft.com/office/powerpoint/2010/main" val="402871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Picture Placeholder 8">
            <a:extLst>
              <a:ext uri="{FF2B5EF4-FFF2-40B4-BE49-F238E27FC236}">
                <a16:creationId xmlns:a16="http://schemas.microsoft.com/office/drawing/2014/main" id="{D27701AE-D3D0-40C3-A722-F54E9097603A}"/>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6" name="Slide Number Placeholder 2">
            <a:extLst>
              <a:ext uri="{FF2B5EF4-FFF2-40B4-BE49-F238E27FC236}">
                <a16:creationId xmlns:a16="http://schemas.microsoft.com/office/drawing/2014/main" id="{50EFB5A5-96EB-4F4F-9552-AEA3F911EF3B}"/>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7" name="Text Placeholder 5">
            <a:extLst>
              <a:ext uri="{FF2B5EF4-FFF2-40B4-BE49-F238E27FC236}">
                <a16:creationId xmlns:a16="http://schemas.microsoft.com/office/drawing/2014/main" id="{1B303B06-840D-AA43-9B63-F7EDA9BF5710}"/>
              </a:ext>
            </a:extLst>
          </p:cNvPr>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70179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657CDC3-616D-44A0-8DF6-F2497CC70E22}"/>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594559B-C0B5-2C45-8873-C55A94E3B29F}"/>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4" name="Text Placeholder 3">
            <a:extLst>
              <a:ext uri="{FF2B5EF4-FFF2-40B4-BE49-F238E27FC236}">
                <a16:creationId xmlns:a16="http://schemas.microsoft.com/office/drawing/2014/main" id="{A5674E69-85A6-0A41-B18C-64E5DEC9A685}"/>
              </a:ext>
            </a:extLst>
          </p:cNvPr>
          <p:cNvSpPr>
            <a:spLocks noGrp="1"/>
          </p:cNvSpPr>
          <p:nvPr>
            <p:ph type="body" sz="quarter" idx="14" hasCustomPrompt="1"/>
          </p:nvPr>
        </p:nvSpPr>
        <p:spPr>
          <a:xfrm>
            <a:off x="457200" y="1243584"/>
            <a:ext cx="8215313" cy="3194169"/>
          </a:xfrm>
        </p:spPr>
        <p:txBody>
          <a:body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3B840DC0-157F-C945-9572-02BEB4B6D041}"/>
              </a:ext>
            </a:extLst>
          </p:cNvPr>
          <p:cNvSpPr>
            <a:spLocks noGrp="1"/>
          </p:cNvSpPr>
          <p:nvPr>
            <p:ph type="body" sz="quarter" idx="15"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24283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0" name="Picture Placeholder 8">
            <a:extLst>
              <a:ext uri="{FF2B5EF4-FFF2-40B4-BE49-F238E27FC236}">
                <a16:creationId xmlns:a16="http://schemas.microsoft.com/office/drawing/2014/main" id="{24FA0C31-9766-448A-9152-0527686EC1C1}"/>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8" name="Slide Number Placeholder 2">
            <a:extLst>
              <a:ext uri="{FF2B5EF4-FFF2-40B4-BE49-F238E27FC236}">
                <a16:creationId xmlns:a16="http://schemas.microsoft.com/office/drawing/2014/main" id="{5528C559-F333-D841-AFDF-28979AFBBA73}"/>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3" name="Text Placeholder 3">
            <a:extLst>
              <a:ext uri="{FF2B5EF4-FFF2-40B4-BE49-F238E27FC236}">
                <a16:creationId xmlns:a16="http://schemas.microsoft.com/office/drawing/2014/main" id="{05A87E55-B49D-A44E-8C1E-D991BE0A3D46}"/>
              </a:ext>
            </a:extLst>
          </p:cNvPr>
          <p:cNvSpPr>
            <a:spLocks noGrp="1"/>
          </p:cNvSpPr>
          <p:nvPr>
            <p:ph type="body" sz="quarter" idx="14"/>
          </p:nvPr>
        </p:nvSpPr>
        <p:spPr>
          <a:xfrm>
            <a:off x="457201" y="1243584"/>
            <a:ext cx="4019266" cy="319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C7991F75-488B-284F-B820-F0896C1A4C6D}"/>
              </a:ext>
            </a:extLst>
          </p:cNvPr>
          <p:cNvSpPr>
            <a:spLocks noGrp="1"/>
          </p:cNvSpPr>
          <p:nvPr>
            <p:ph type="body" sz="quarter" idx="15"/>
          </p:nvPr>
        </p:nvSpPr>
        <p:spPr>
          <a:xfrm>
            <a:off x="4667533" y="1243584"/>
            <a:ext cx="4019266" cy="319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D0431590-0449-A046-9C6D-6DEF2B8FCEFA}"/>
              </a:ext>
            </a:extLst>
          </p:cNvPr>
          <p:cNvSpPr>
            <a:spLocks noGrp="1"/>
          </p:cNvSpPr>
          <p:nvPr>
            <p:ph type="body" sz="quarter" idx="16"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93148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 Column +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E38C97-362C-834F-B5EE-873E44C056E6}"/>
              </a:ext>
            </a:extLst>
          </p:cNvPr>
          <p:cNvSpPr>
            <a:spLocks noGrp="1"/>
          </p:cNvSpPr>
          <p:nvPr>
            <p:ph type="pic" sz="quarter" idx="12"/>
          </p:nvPr>
        </p:nvSpPr>
        <p:spPr>
          <a:xfrm>
            <a:off x="4971393" y="1424904"/>
            <a:ext cx="3701551" cy="2807208"/>
          </a:xfrm>
        </p:spPr>
        <p:txBody>
          <a:bodyPr/>
          <a:lstStyle/>
          <a:p>
            <a:endParaRPr lang="en-US"/>
          </a:p>
        </p:txBody>
      </p:sp>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10" name="Picture Placeholder 8">
            <a:extLst>
              <a:ext uri="{FF2B5EF4-FFF2-40B4-BE49-F238E27FC236}">
                <a16:creationId xmlns:a16="http://schemas.microsoft.com/office/drawing/2014/main" id="{A869ED57-594F-4FE6-AC7C-17AF5029CE77}"/>
              </a:ext>
            </a:extLst>
          </p:cNvPr>
          <p:cNvSpPr>
            <a:spLocks noGrp="1"/>
          </p:cNvSpPr>
          <p:nvPr>
            <p:ph type="pic" sz="quarter" idx="13"/>
          </p:nvPr>
        </p:nvSpPr>
        <p:spPr>
          <a:xfrm>
            <a:off x="7827963" y="4675693"/>
            <a:ext cx="1173162" cy="298450"/>
          </a:xfrm>
          <a:noFill/>
        </p:spPr>
        <p:txBody>
          <a:bodyPr/>
          <a:lstStyle>
            <a:lvl1pPr marL="0" indent="0">
              <a:buNone/>
              <a:defRPr sz="500"/>
            </a:lvl1pPr>
          </a:lstStyle>
          <a:p>
            <a:endParaRPr lang="en-CA"/>
          </a:p>
        </p:txBody>
      </p:sp>
      <p:sp>
        <p:nvSpPr>
          <p:cNvPr id="8" name="Slide Number Placeholder 2">
            <a:extLst>
              <a:ext uri="{FF2B5EF4-FFF2-40B4-BE49-F238E27FC236}">
                <a16:creationId xmlns:a16="http://schemas.microsoft.com/office/drawing/2014/main" id="{36602EED-A813-D44B-9910-8818E4C05B12}"/>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9" name="Text Placeholder 3">
            <a:extLst>
              <a:ext uri="{FF2B5EF4-FFF2-40B4-BE49-F238E27FC236}">
                <a16:creationId xmlns:a16="http://schemas.microsoft.com/office/drawing/2014/main" id="{39193A71-252C-B940-A5F8-96AB53ED99B0}"/>
              </a:ext>
            </a:extLst>
          </p:cNvPr>
          <p:cNvSpPr>
            <a:spLocks noGrp="1"/>
          </p:cNvSpPr>
          <p:nvPr>
            <p:ph type="body" sz="quarter" idx="14"/>
          </p:nvPr>
        </p:nvSpPr>
        <p:spPr>
          <a:xfrm>
            <a:off x="457201" y="1243584"/>
            <a:ext cx="4019266" cy="3194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5">
            <a:extLst>
              <a:ext uri="{FF2B5EF4-FFF2-40B4-BE49-F238E27FC236}">
                <a16:creationId xmlns:a16="http://schemas.microsoft.com/office/drawing/2014/main" id="{F57C6F93-F29C-7C40-A615-F24FE83957EA}"/>
              </a:ext>
            </a:extLst>
          </p:cNvPr>
          <p:cNvSpPr>
            <a:spLocks noGrp="1"/>
          </p:cNvSpPr>
          <p:nvPr>
            <p:ph type="body" sz="quarter" idx="15"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6405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251C-E34E-5D4A-BCC7-65ACB86E3D2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C87DFCD-D6F3-2A48-B56B-5276D91DFEA5}"/>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CD2F4187-D821-244A-BEC7-F42CD3E771AF}"/>
              </a:ext>
            </a:extLst>
          </p:cNvPr>
          <p:cNvSpPr>
            <a:spLocks noGrp="1"/>
          </p:cNvSpPr>
          <p:nvPr>
            <p:ph type="body" sz="quarter" idx="11"/>
          </p:nvPr>
        </p:nvSpPr>
        <p:spPr>
          <a:xfrm>
            <a:off x="457200" y="1243584"/>
            <a:ext cx="8201025" cy="3242355"/>
          </a:xfrm>
        </p:spPr>
        <p:txBody>
          <a:bodyPr/>
          <a:lstStyle>
            <a:lvl1pPr marL="285750" indent="-285750" algn="l">
              <a:lnSpc>
                <a:spcPct val="100000"/>
              </a:lnSpc>
              <a:spcAft>
                <a:spcPts val="900"/>
              </a:spcAft>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lnSpc>
                <a:spcPct val="100000"/>
              </a:lnSpc>
              <a:spcAft>
                <a:spcPts val="900"/>
              </a:spcAft>
              <a:buClr>
                <a:schemeClr val="bg2"/>
              </a:buClr>
              <a:buSzPct val="100000"/>
              <a:buFont typeface="Arial" panose="020B0604020202020204" pitchFamily="34" charset="0"/>
              <a:buChar char="•"/>
              <a:defRPr/>
            </a:lvl3pPr>
            <a:lvl4pPr marL="914400" indent="-228600">
              <a:lnSpc>
                <a:spcPct val="100000"/>
              </a:lnSpc>
              <a:spcAft>
                <a:spcPts val="900"/>
              </a:spcAft>
              <a:buClr>
                <a:schemeClr val="bg2"/>
              </a:buClr>
              <a:buSzPct val="100000"/>
              <a:buFont typeface="Arial" panose="020B0604020202020204" pitchFamily="34" charset="0"/>
              <a:buChar char="•"/>
              <a:defRPr/>
            </a:lvl4pPr>
            <a:lvl5pPr marL="1143000" indent="-228600">
              <a:lnSpc>
                <a:spcPct val="100000"/>
              </a:lnSpc>
              <a:spcAft>
                <a:spcPts val="900"/>
              </a:spcAft>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3D659B78-E55D-9F43-8B69-D294BA80D48A}"/>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00C31E40-82C0-7E48-B3DC-A292D42C61B3}"/>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23FAB9B9-65C0-764D-B4A5-FCD7A56DA277}"/>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4229007-2A12-E344-8A2E-2CE7FB7F4758}"/>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2DB1C9C-501C-2B49-905B-73D517DF9595}"/>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1FE6B53-B829-744C-9D52-7B9D321C4963}"/>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F4FD4B6-0B42-7242-81A9-CA296871A9F4}"/>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3138C3F5-FFDE-A74E-89E9-63DDFE108229}"/>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8" name="Text Placeholder 5">
            <a:extLst>
              <a:ext uri="{FF2B5EF4-FFF2-40B4-BE49-F238E27FC236}">
                <a16:creationId xmlns:a16="http://schemas.microsoft.com/office/drawing/2014/main" id="{5766FEE3-2950-A74E-8CEB-992D84C43C1C}"/>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870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991EE67-63C7-A04F-9B9E-9A43938EF533}"/>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2" name="Text Placeholder 3">
            <a:extLst>
              <a:ext uri="{FF2B5EF4-FFF2-40B4-BE49-F238E27FC236}">
                <a16:creationId xmlns:a16="http://schemas.microsoft.com/office/drawing/2014/main" id="{2E13C723-C69C-4444-9CF3-3AD8D06AF8FD}"/>
              </a:ext>
            </a:extLst>
          </p:cNvPr>
          <p:cNvSpPr>
            <a:spLocks noGrp="1"/>
          </p:cNvSpPr>
          <p:nvPr>
            <p:ph type="body" sz="quarter" idx="14"/>
          </p:nvPr>
        </p:nvSpPr>
        <p:spPr>
          <a:xfrm>
            <a:off x="457201" y="1243584"/>
            <a:ext cx="4019266" cy="3194169"/>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C9DFE8DB-CD3E-7746-BC3F-81635F8540F1}"/>
              </a:ext>
            </a:extLst>
          </p:cNvPr>
          <p:cNvSpPr>
            <a:spLocks noGrp="1"/>
          </p:cNvSpPr>
          <p:nvPr>
            <p:ph type="body" sz="quarter" idx="15"/>
          </p:nvPr>
        </p:nvSpPr>
        <p:spPr>
          <a:xfrm>
            <a:off x="4667535" y="1243584"/>
            <a:ext cx="4019266" cy="3194169"/>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a:extLst>
              <a:ext uri="{FF2B5EF4-FFF2-40B4-BE49-F238E27FC236}">
                <a16:creationId xmlns:a16="http://schemas.microsoft.com/office/drawing/2014/main" id="{2D4054A5-889E-5F40-9AA0-761CB6E9EF01}"/>
              </a:ext>
            </a:extLst>
          </p:cNvPr>
          <p:cNvGrpSpPr/>
          <p:nvPr userDrawn="1"/>
        </p:nvGrpSpPr>
        <p:grpSpPr>
          <a:xfrm>
            <a:off x="7773406" y="4735113"/>
            <a:ext cx="913394" cy="187391"/>
            <a:chOff x="3587766" y="2914650"/>
            <a:chExt cx="5014294" cy="1028736"/>
          </a:xfrm>
        </p:grpSpPr>
        <p:sp>
          <p:nvSpPr>
            <p:cNvPr id="15" name="Freeform 14">
              <a:extLst>
                <a:ext uri="{FF2B5EF4-FFF2-40B4-BE49-F238E27FC236}">
                  <a16:creationId xmlns:a16="http://schemas.microsoft.com/office/drawing/2014/main" id="{A6ABD9C4-B0BA-A641-8941-89B71025B122}"/>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C7F0E80-7B5E-3444-ABDE-8EE3CD563A8F}"/>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0CD8680-AE74-E941-A0AC-C9F2FA7F1F43}"/>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9E3D186-2891-1047-A68B-D25CAE31EFF6}"/>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2B03150-B179-6747-A2AF-A53112E5B88D}"/>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B4DB89C8-237A-964F-B36A-C3664989DD44}"/>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FCFA2CAE-E3B1-9944-B925-7070D276FF07}"/>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22" name="Text Placeholder 5">
            <a:extLst>
              <a:ext uri="{FF2B5EF4-FFF2-40B4-BE49-F238E27FC236}">
                <a16:creationId xmlns:a16="http://schemas.microsoft.com/office/drawing/2014/main" id="{EEDFB9E0-3CEA-0248-9805-721C52482BDE}"/>
              </a:ext>
            </a:extLst>
          </p:cNvPr>
          <p:cNvSpPr>
            <a:spLocks noGrp="1"/>
          </p:cNvSpPr>
          <p:nvPr>
            <p:ph type="body" sz="quarter" idx="13"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4675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437F8-18CC-B14D-B122-426003331E50}"/>
              </a:ext>
            </a:extLst>
          </p:cNvPr>
          <p:cNvSpPr>
            <a:spLocks noGrp="1"/>
          </p:cNvSpPr>
          <p:nvPr>
            <p:ph type="title"/>
          </p:nvPr>
        </p:nvSpPr>
        <p:spPr/>
        <p:txBody>
          <a:bodyPr/>
          <a:lstStyle/>
          <a:p>
            <a:r>
              <a:rPr lang="en-US"/>
              <a:t>Click to edit Master title style</a:t>
            </a:r>
          </a:p>
        </p:txBody>
      </p:sp>
      <p:sp>
        <p:nvSpPr>
          <p:cNvPr id="8" name="Slide Number Placeholder 2">
            <a:extLst>
              <a:ext uri="{FF2B5EF4-FFF2-40B4-BE49-F238E27FC236}">
                <a16:creationId xmlns:a16="http://schemas.microsoft.com/office/drawing/2014/main" id="{5991EE67-63C7-A04F-9B9E-9A43938EF533}"/>
              </a:ext>
            </a:extLst>
          </p:cNvPr>
          <p:cNvSpPr>
            <a:spLocks noGrp="1"/>
          </p:cNvSpPr>
          <p:nvPr>
            <p:ph type="sldNum" sz="quarter" idx="10"/>
          </p:nvPr>
        </p:nvSpPr>
        <p:spPr>
          <a:xfrm>
            <a:off x="457200" y="4649122"/>
            <a:ext cx="2057400" cy="273844"/>
          </a:xfrm>
        </p:spPr>
        <p:txBody>
          <a:bodyPr/>
          <a:lstStyle/>
          <a:p>
            <a:fld id="{C51B5984-C094-0A42-BFB6-9F57449A1222}" type="slidenum">
              <a:rPr lang="en-US" smtClean="0"/>
              <a:pPr/>
              <a:t>‹#›</a:t>
            </a:fld>
            <a:endParaRPr lang="en-US"/>
          </a:p>
        </p:txBody>
      </p:sp>
      <p:sp>
        <p:nvSpPr>
          <p:cNvPr id="12" name="Text Placeholder 3">
            <a:extLst>
              <a:ext uri="{FF2B5EF4-FFF2-40B4-BE49-F238E27FC236}">
                <a16:creationId xmlns:a16="http://schemas.microsoft.com/office/drawing/2014/main" id="{2E13C723-C69C-4444-9CF3-3AD8D06AF8FD}"/>
              </a:ext>
            </a:extLst>
          </p:cNvPr>
          <p:cNvSpPr>
            <a:spLocks noGrp="1"/>
          </p:cNvSpPr>
          <p:nvPr>
            <p:ph type="body" sz="quarter" idx="14"/>
          </p:nvPr>
        </p:nvSpPr>
        <p:spPr>
          <a:xfrm>
            <a:off x="457201" y="987552"/>
            <a:ext cx="4019266" cy="3468762"/>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C9DFE8DB-CD3E-7746-BC3F-81635F8540F1}"/>
              </a:ext>
            </a:extLst>
          </p:cNvPr>
          <p:cNvSpPr>
            <a:spLocks noGrp="1"/>
          </p:cNvSpPr>
          <p:nvPr>
            <p:ph type="body" sz="quarter" idx="15"/>
          </p:nvPr>
        </p:nvSpPr>
        <p:spPr>
          <a:xfrm>
            <a:off x="4667535" y="987552"/>
            <a:ext cx="4019266" cy="3468762"/>
          </a:xfrm>
        </p:spPr>
        <p:txBody>
          <a:bodyPr/>
          <a:lstStyle>
            <a:lvl1pPr marL="285750" indent="-285750">
              <a:buClr>
                <a:schemeClr val="bg2"/>
              </a:buClr>
              <a:buSzPct val="100000"/>
              <a:buFont typeface="Arial" panose="020B0604020202020204" pitchFamily="34" charset="0"/>
              <a:buChar char="•"/>
              <a:defRPr/>
            </a:lvl1pPr>
            <a:lvl2pPr marL="457200" indent="-228600">
              <a:lnSpc>
                <a:spcPct val="100000"/>
              </a:lnSpc>
              <a:spcAft>
                <a:spcPts val="900"/>
              </a:spcAft>
              <a:buClr>
                <a:schemeClr val="bg2"/>
              </a:buClr>
              <a:buSzPct val="100000"/>
              <a:buFont typeface="Arial" panose="020B0604020202020204" pitchFamily="34" charset="0"/>
              <a:buChar char="•"/>
              <a:defRPr/>
            </a:lvl2pPr>
            <a:lvl3pPr marL="685800" indent="-228600">
              <a:buClr>
                <a:schemeClr val="bg2"/>
              </a:buClr>
              <a:buSzPct val="100000"/>
              <a:buFont typeface="Arial" panose="020B0604020202020204" pitchFamily="34" charset="0"/>
              <a:buChar char="•"/>
              <a:defRPr/>
            </a:lvl3pPr>
            <a:lvl4pPr marL="914400" indent="-228600">
              <a:buClr>
                <a:schemeClr val="bg2"/>
              </a:buClr>
              <a:buSzPct val="100000"/>
              <a:buFont typeface="Arial" panose="020B0604020202020204" pitchFamily="34" charset="0"/>
              <a:buChar char="•"/>
              <a:defRPr/>
            </a:lvl4pPr>
            <a:lvl5pPr marL="1143000" indent="-228600">
              <a:buClr>
                <a:schemeClr val="bg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 name="Group 9">
            <a:extLst>
              <a:ext uri="{FF2B5EF4-FFF2-40B4-BE49-F238E27FC236}">
                <a16:creationId xmlns:a16="http://schemas.microsoft.com/office/drawing/2014/main" id="{8DD23A62-C185-6945-80C8-7766208E2A66}"/>
              </a:ext>
            </a:extLst>
          </p:cNvPr>
          <p:cNvGrpSpPr/>
          <p:nvPr userDrawn="1"/>
        </p:nvGrpSpPr>
        <p:grpSpPr>
          <a:xfrm>
            <a:off x="7773406" y="4735113"/>
            <a:ext cx="913394" cy="187391"/>
            <a:chOff x="3587766" y="2914650"/>
            <a:chExt cx="5014294" cy="1028736"/>
          </a:xfrm>
        </p:grpSpPr>
        <p:sp>
          <p:nvSpPr>
            <p:cNvPr id="11" name="Freeform 10">
              <a:extLst>
                <a:ext uri="{FF2B5EF4-FFF2-40B4-BE49-F238E27FC236}">
                  <a16:creationId xmlns:a16="http://schemas.microsoft.com/office/drawing/2014/main" id="{DDFA1149-9F55-A141-94FD-A2CFCA3E9657}"/>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B64830E6-9EFC-0D42-873E-130D0519A396}"/>
                </a:ext>
              </a:extLst>
            </p:cNvPr>
            <p:cNvSpPr/>
            <p:nvPr/>
          </p:nvSpPr>
          <p:spPr>
            <a:xfrm>
              <a:off x="5056908" y="3086101"/>
              <a:ext cx="718113"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1888C80-C423-2D4C-9179-B84DD4031271}"/>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6EDE4110-8028-A243-B7A8-B252B518DE89}"/>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FE082E0-4B51-EA4F-8C27-93172630AC97}"/>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FF1A9AA-26A6-B44C-9790-75E8CC2D57C7}"/>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85ECC68-F40E-C14A-8539-F21858485D28}"/>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394098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2EF72-68A7-AB40-8EF3-50CFAFC525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CB1D4B4-AFD9-814F-A73A-007B07B42577}"/>
              </a:ext>
            </a:extLst>
          </p:cNvPr>
          <p:cNvSpPr>
            <a:spLocks noGrp="1"/>
          </p:cNvSpPr>
          <p:nvPr>
            <p:ph type="sldNum" sz="quarter" idx="10"/>
          </p:nvPr>
        </p:nvSpPr>
        <p:spPr/>
        <p:txBody>
          <a:bodyPr/>
          <a:lstStyle/>
          <a:p>
            <a:fld id="{C51B5984-C094-0A42-BFB6-9F57449A1222}" type="slidenum">
              <a:rPr lang="en-US" smtClean="0"/>
              <a:pPr/>
              <a:t>‹#›</a:t>
            </a:fld>
            <a:endParaRPr lang="en-US"/>
          </a:p>
        </p:txBody>
      </p:sp>
      <p:sp>
        <p:nvSpPr>
          <p:cNvPr id="5" name="Text Placeholder 4">
            <a:extLst>
              <a:ext uri="{FF2B5EF4-FFF2-40B4-BE49-F238E27FC236}">
                <a16:creationId xmlns:a16="http://schemas.microsoft.com/office/drawing/2014/main" id="{67C56639-CEE1-DE4A-BFE9-CDFCB01F046B}"/>
              </a:ext>
            </a:extLst>
          </p:cNvPr>
          <p:cNvSpPr>
            <a:spLocks noGrp="1"/>
          </p:cNvSpPr>
          <p:nvPr>
            <p:ph type="body" sz="quarter" idx="11" hasCustomPrompt="1"/>
          </p:nvPr>
        </p:nvSpPr>
        <p:spPr>
          <a:xfrm>
            <a:off x="45720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488153D8-FD9B-7F42-B39C-2E09445B9F60}"/>
              </a:ext>
            </a:extLst>
          </p:cNvPr>
          <p:cNvSpPr>
            <a:spLocks noGrp="1"/>
          </p:cNvSpPr>
          <p:nvPr>
            <p:ph type="body" sz="quarter" idx="12" hasCustomPrompt="1"/>
          </p:nvPr>
        </p:nvSpPr>
        <p:spPr>
          <a:xfrm>
            <a:off x="327248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70175344-7508-264B-B0DE-B2F07ECBBA39}"/>
              </a:ext>
            </a:extLst>
          </p:cNvPr>
          <p:cNvSpPr>
            <a:spLocks noGrp="1"/>
          </p:cNvSpPr>
          <p:nvPr>
            <p:ph type="body" sz="quarter" idx="13" hasCustomPrompt="1"/>
          </p:nvPr>
        </p:nvSpPr>
        <p:spPr>
          <a:xfrm>
            <a:off x="5950850" y="1243584"/>
            <a:ext cx="2721662" cy="3179928"/>
          </a:xfrm>
          <a:prstGeom prst="rect">
            <a:avLst/>
          </a:prstGeom>
        </p:spPr>
        <p:txBody>
          <a:bodyPr/>
          <a:lstStyle>
            <a:lvl1pPr marL="285750" indent="-228600">
              <a:spcAft>
                <a:spcPts val="900"/>
              </a:spcAft>
              <a:buClr>
                <a:schemeClr val="bg2"/>
              </a:buClr>
              <a:buSzPct val="100000"/>
              <a:buFont typeface="Arial" panose="020B0604020202020204" pitchFamily="34" charset="0"/>
              <a:buChar char="•"/>
              <a:defRPr/>
            </a:lvl1pPr>
            <a:lvl2pPr marL="457200" indent="-228600">
              <a:spcAft>
                <a:spcPts val="900"/>
              </a:spcAft>
              <a:buClr>
                <a:schemeClr val="bg2"/>
              </a:buClr>
              <a:buSzPct val="100000"/>
              <a:buFont typeface="Arial" panose="020B0604020202020204" pitchFamily="34" charset="0"/>
              <a:buChar char="•"/>
              <a:defRPr/>
            </a:lvl2pPr>
            <a:lvl3pPr marL="685800" indent="-228600">
              <a:spcAft>
                <a:spcPts val="900"/>
              </a:spcAft>
              <a:buClr>
                <a:schemeClr val="bg2"/>
              </a:buClr>
              <a:buSzPct val="100000"/>
              <a:buFont typeface="Arial" panose="020B0604020202020204" pitchFamily="34" charset="0"/>
              <a:buChar char="•"/>
              <a:defRPr/>
            </a:lvl3pPr>
            <a:lvl4pPr marL="914400" indent="-228600">
              <a:spcAft>
                <a:spcPts val="900"/>
              </a:spcAft>
              <a:buClr>
                <a:schemeClr val="bg2"/>
              </a:buClr>
              <a:buSzPct val="100000"/>
              <a:buFont typeface="Arial" panose="020B0604020202020204" pitchFamily="34" charset="0"/>
              <a:buChar char="•"/>
              <a:defRPr/>
            </a:lvl4pPr>
            <a:lvl5pPr marL="1143000" indent="-228600">
              <a:spcAft>
                <a:spcPts val="900"/>
              </a:spcAft>
              <a:buClr>
                <a:schemeClr val="bg2"/>
              </a:buClr>
              <a:buSzPct val="100000"/>
              <a:buFont typeface="Arial" panose="020B0604020202020204" pitchFamily="34" charset="0"/>
              <a:buChar char="•"/>
              <a:defRPr/>
            </a:lvl5pPr>
          </a:lstStyle>
          <a:p>
            <a:pPr lvl="0"/>
            <a:r>
              <a:rPr lang="en-US"/>
              <a:t>Click to edit Master text styles </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5766C22F-9089-2B45-9996-13E397D5C172}"/>
              </a:ext>
            </a:extLst>
          </p:cNvPr>
          <p:cNvGrpSpPr/>
          <p:nvPr userDrawn="1"/>
        </p:nvGrpSpPr>
        <p:grpSpPr>
          <a:xfrm>
            <a:off x="7773406" y="4735113"/>
            <a:ext cx="913394" cy="187391"/>
            <a:chOff x="3587766" y="2914650"/>
            <a:chExt cx="5014294" cy="1028736"/>
          </a:xfrm>
        </p:grpSpPr>
        <p:sp>
          <p:nvSpPr>
            <p:cNvPr id="12" name="Freeform 11">
              <a:extLst>
                <a:ext uri="{FF2B5EF4-FFF2-40B4-BE49-F238E27FC236}">
                  <a16:creationId xmlns:a16="http://schemas.microsoft.com/office/drawing/2014/main" id="{CD7B608D-C03C-B841-8A14-AB6849798A4A}"/>
                </a:ext>
              </a:extLst>
            </p:cNvPr>
            <p:cNvSpPr/>
            <p:nvPr/>
          </p:nvSpPr>
          <p:spPr>
            <a:xfrm>
              <a:off x="3587766" y="2914650"/>
              <a:ext cx="1172608"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D2BE421-1B5B-FB41-96BE-D4B069BC00A3}"/>
                </a:ext>
              </a:extLst>
            </p:cNvPr>
            <p:cNvSpPr/>
            <p:nvPr/>
          </p:nvSpPr>
          <p:spPr>
            <a:xfrm>
              <a:off x="5056908" y="3086101"/>
              <a:ext cx="718113"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1D8897AD-68E9-574C-940E-6DC98E66C2D5}"/>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A2AFD8C4-3D48-4648-A13C-0D775E749F1E}"/>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8A97712-7EF1-764B-8543-77DD57AD0420}"/>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13FAA43-EF89-0946-93FB-8D7402C8ACE5}"/>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7AEEFF4-E7C5-7D41-8D87-6DEFB9EB5E5D}"/>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
        <p:nvSpPr>
          <p:cNvPr id="19" name="Text Placeholder 5">
            <a:extLst>
              <a:ext uri="{FF2B5EF4-FFF2-40B4-BE49-F238E27FC236}">
                <a16:creationId xmlns:a16="http://schemas.microsoft.com/office/drawing/2014/main" id="{8C2EB707-EA19-0B42-8997-881009428ABF}"/>
              </a:ext>
            </a:extLst>
          </p:cNvPr>
          <p:cNvSpPr>
            <a:spLocks noGrp="1"/>
          </p:cNvSpPr>
          <p:nvPr>
            <p:ph type="body" sz="quarter" idx="14" hasCustomPrompt="1"/>
          </p:nvPr>
        </p:nvSpPr>
        <p:spPr>
          <a:xfrm>
            <a:off x="457200" y="773218"/>
            <a:ext cx="4416533" cy="251921"/>
          </a:xfrm>
        </p:spPr>
        <p:txBody>
          <a:bodyPr/>
          <a:lstStyle>
            <a:lvl1pPr marL="0" marR="0" indent="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None/>
              <a:tabLst>
                <a:tab pos="457200" algn="l"/>
                <a:tab pos="685800" algn="l"/>
                <a:tab pos="914400" algn="l"/>
                <a:tab pos="1143000" algn="l"/>
              </a:tabLst>
              <a:defRPr baseline="0">
                <a:solidFill>
                  <a:schemeClr val="tx2"/>
                </a:solidFill>
                <a:latin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5866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BE0F33CB-82FA-4AE8-A34E-F4B9D0E18BBE}"/>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rgbClr val="898989"/>
                </a:solidFill>
                <a:effectLst/>
                <a:latin typeface="Arial" panose="020B0604020202020204" pitchFamily="34" charset="0"/>
                <a:ea typeface="+mn-ea"/>
                <a:cs typeface="Arial" panose="020B0604020202020204" pitchFamily="34" charset="0"/>
              </a:rPr>
              <a:t>© </a:t>
            </a:r>
            <a:r>
              <a:rPr lang="en-US" sz="600" kern="1200">
                <a:solidFill>
                  <a:srgbClr val="898989"/>
                </a:solidFill>
                <a:effectLst/>
                <a:latin typeface="Arial" panose="020B0604020202020204" pitchFamily="34" charset="0"/>
                <a:ea typeface="+mn-ea"/>
                <a:cs typeface="Arial" panose="020B0604020202020204" pitchFamily="34" charset="0"/>
              </a:rPr>
              <a:t>Altair Engineering, Inc. Proprietary and Confidential. All rights reserved.</a:t>
            </a:r>
          </a:p>
          <a:p>
            <a:pPr algn="r"/>
            <a:endParaRPr lang="en-US" sz="600"/>
          </a:p>
        </p:txBody>
      </p:sp>
      <p:sp>
        <p:nvSpPr>
          <p:cNvPr id="2" name="Title Placeholder 1"/>
          <p:cNvSpPr>
            <a:spLocks noGrp="1"/>
          </p:cNvSpPr>
          <p:nvPr>
            <p:ph type="title"/>
          </p:nvPr>
        </p:nvSpPr>
        <p:spPr>
          <a:xfrm>
            <a:off x="457200" y="457200"/>
            <a:ext cx="8215744" cy="298669"/>
          </a:xfrm>
          <a:prstGeom prst="rect">
            <a:avLst/>
          </a:prstGeom>
        </p:spPr>
        <p:txBody>
          <a:bodyPr vert="horz" lIns="91440" tIns="45720" rIns="91440" bIns="45720" rtlCol="0" anchor="ctr">
            <a:noAutofit/>
          </a:bodyPr>
          <a:lstStyle/>
          <a:p>
            <a:r>
              <a:rPr lang="en-US"/>
              <a:t>Click to Add Title</a:t>
            </a:r>
          </a:p>
        </p:txBody>
      </p:sp>
      <p:sp>
        <p:nvSpPr>
          <p:cNvPr id="3" name="Text Placeholder 2"/>
          <p:cNvSpPr>
            <a:spLocks noGrp="1"/>
          </p:cNvSpPr>
          <p:nvPr>
            <p:ph type="body" idx="1"/>
          </p:nvPr>
        </p:nvSpPr>
        <p:spPr>
          <a:xfrm>
            <a:off x="457200" y="958468"/>
            <a:ext cx="8215744" cy="3471126"/>
          </a:xfrm>
          <a:prstGeom prst="rect">
            <a:avLst/>
          </a:prstGeom>
        </p:spPr>
        <p:txBody>
          <a:bodyPr vert="horz" lIns="91440" tIns="45720" rIns="91440" bIns="45720" rtlCol="0">
            <a:noAutofit/>
          </a:bodyPr>
          <a:lstStyle/>
          <a:p>
            <a:pPr lvl="0"/>
            <a:r>
              <a:rPr lang="en-US"/>
              <a:t>Click to edit Master text styles</a:t>
            </a:r>
          </a:p>
          <a:p>
            <a:pPr lvl="2"/>
            <a:r>
              <a:rPr lang="en-US"/>
              <a:t>Second level</a:t>
            </a:r>
          </a:p>
          <a:p>
            <a:pPr lvl="3"/>
            <a:r>
              <a:rPr lang="en-US"/>
              <a:t>Third level</a:t>
            </a:r>
          </a:p>
          <a:p>
            <a:pPr lvl="4"/>
            <a:r>
              <a:rPr lang="en-US"/>
              <a:t>Fourth level</a:t>
            </a:r>
          </a:p>
          <a:p>
            <a:pPr lvl="5"/>
            <a:r>
              <a:rPr lang="en-US"/>
              <a:t>Fifth level</a:t>
            </a:r>
          </a:p>
        </p:txBody>
      </p:sp>
      <p:sp>
        <p:nvSpPr>
          <p:cNvPr id="6" name="Slide Number Placeholder 5"/>
          <p:cNvSpPr>
            <a:spLocks noGrp="1"/>
          </p:cNvSpPr>
          <p:nvPr>
            <p:ph type="sldNum" sz="quarter" idx="4"/>
          </p:nvPr>
        </p:nvSpPr>
        <p:spPr>
          <a:xfrm>
            <a:off x="457200" y="4645152"/>
            <a:ext cx="2057400" cy="273844"/>
          </a:xfrm>
          <a:prstGeom prst="rect">
            <a:avLst/>
          </a:prstGeom>
        </p:spPr>
        <p:txBody>
          <a:bodyPr vert="horz" lIns="91440" tIns="45720" rIns="91440" bIns="45720" rtlCol="0" anchor="ctr"/>
          <a:lstStyle>
            <a:lvl1pPr algn="l">
              <a:defRPr sz="1000">
                <a:solidFill>
                  <a:srgbClr val="898989"/>
                </a:solidFill>
                <a:latin typeface="Arial" panose="020B0604020202020204" pitchFamily="34" charset="0"/>
                <a:cs typeface="Arial" panose="020B0604020202020204" pitchFamily="34" charset="0"/>
              </a:defRPr>
            </a:lvl1pPr>
          </a:lstStyle>
          <a:p>
            <a:fld id="{C51B5984-C094-0A42-BFB6-9F57449A1222}" type="slidenum">
              <a:rPr lang="en-US" smtClean="0"/>
              <a:pPr/>
              <a:t>‹#›</a:t>
            </a:fld>
            <a:endParaRPr lang="en-US"/>
          </a:p>
        </p:txBody>
      </p:sp>
    </p:spTree>
    <p:extLst>
      <p:ext uri="{BB962C8B-B14F-4D97-AF65-F5344CB8AC3E}">
        <p14:creationId xmlns:p14="http://schemas.microsoft.com/office/powerpoint/2010/main" val="1715709634"/>
      </p:ext>
    </p:extLst>
  </p:cSld>
  <p:clrMap bg1="lt1" tx1="dk1" bg2="lt2" tx2="dk2" accent1="accent1" accent2="accent2" accent3="accent3" accent4="accent4" accent5="accent5" accent6="accent6" hlink="hlink" folHlink="folHlink"/>
  <p:sldLayoutIdLst>
    <p:sldLayoutId id="2147483750" r:id="rId1"/>
    <p:sldLayoutId id="2147483794" r:id="rId2"/>
    <p:sldLayoutId id="2147483708" r:id="rId3"/>
    <p:sldLayoutId id="2147483781" r:id="rId4"/>
    <p:sldLayoutId id="2147483782" r:id="rId5"/>
    <p:sldLayoutId id="2147483790" r:id="rId6"/>
    <p:sldLayoutId id="2147483735" r:id="rId7"/>
    <p:sldLayoutId id="2147483789" r:id="rId8"/>
    <p:sldLayoutId id="2147483783" r:id="rId9"/>
    <p:sldLayoutId id="2147483784" r:id="rId10"/>
    <p:sldLayoutId id="2147483785" r:id="rId11"/>
    <p:sldLayoutId id="2147483786" r:id="rId12"/>
    <p:sldLayoutId id="2147483787" r:id="rId13"/>
    <p:sldLayoutId id="2147483788" r:id="rId14"/>
    <p:sldLayoutId id="2147483736" r:id="rId15"/>
    <p:sldLayoutId id="2147483769" r:id="rId16"/>
    <p:sldLayoutId id="2147483765" r:id="rId17"/>
    <p:sldLayoutId id="2147483766" r:id="rId18"/>
    <p:sldLayoutId id="2147483767" r:id="rId19"/>
    <p:sldLayoutId id="2147483768" r:id="rId20"/>
    <p:sldLayoutId id="2147483764" r:id="rId21"/>
    <p:sldLayoutId id="2147483762" r:id="rId22"/>
    <p:sldLayoutId id="2147483763" r:id="rId23"/>
    <p:sldLayoutId id="2147483753" r:id="rId24"/>
    <p:sldLayoutId id="2147483747" r:id="rId25"/>
    <p:sldLayoutId id="2147483751" r:id="rId26"/>
    <p:sldLayoutId id="2147483795" r:id="rId27"/>
    <p:sldLayoutId id="2147483748" r:id="rId28"/>
    <p:sldLayoutId id="2147483754" r:id="rId29"/>
    <p:sldLayoutId id="2147483755" r:id="rId30"/>
    <p:sldLayoutId id="2147483756" r:id="rId31"/>
    <p:sldLayoutId id="2147483690" r:id="rId32"/>
    <p:sldLayoutId id="2147483691" r:id="rId33"/>
    <p:sldLayoutId id="2147483757" r:id="rId34"/>
    <p:sldLayoutId id="2147483758" r:id="rId35"/>
    <p:sldLayoutId id="2147483752" r:id="rId36"/>
    <p:sldLayoutId id="2147483759" r:id="rId37"/>
    <p:sldLayoutId id="2147483760" r:id="rId38"/>
    <p:sldLayoutId id="2147483761" r:id="rId39"/>
    <p:sldLayoutId id="2147483791" r:id="rId40"/>
    <p:sldLayoutId id="2147483797" r:id="rId41"/>
    <p:sldLayoutId id="2147483798" r:id="rId42"/>
    <p:sldLayoutId id="2147483799" r:id="rId43"/>
    <p:sldLayoutId id="2147483800" r:id="rId44"/>
    <p:sldLayoutId id="2147483801" r:id="rId45"/>
    <p:sldLayoutId id="2147483802" r:id="rId46"/>
    <p:sldLayoutId id="2147483803"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000" b="1" kern="1200">
          <a:solidFill>
            <a:schemeClr val="bg2"/>
          </a:solidFill>
          <a:latin typeface="Arial" panose="020B0604020202020204" pitchFamily="34" charset="0"/>
          <a:ea typeface="+mj-ea"/>
          <a:cs typeface="Arial" panose="020B0604020202020204" pitchFamily="34" charset="0"/>
        </a:defRPr>
      </a:lvl1pPr>
    </p:titleStyle>
    <p:bodyStyle>
      <a:lvl1pPr marL="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1pPr>
      <a:lvl2pPr marL="514350" indent="-171450" algn="l" defTabSz="685800" rtl="0" eaLnBrk="1" latinLnBrk="0" hangingPunct="1">
        <a:lnSpc>
          <a:spcPct val="90000"/>
        </a:lnSpc>
        <a:spcBef>
          <a:spcPts val="0"/>
        </a:spcBef>
        <a:spcAft>
          <a:spcPts val="600"/>
        </a:spcAft>
        <a:buFont typeface="Courier New" panose="02070309020205020404" pitchFamily="49" charset="0"/>
        <a:buChar char="o"/>
        <a:defRPr sz="1400" kern="1200">
          <a:solidFill>
            <a:schemeClr val="tx1"/>
          </a:solidFill>
          <a:latin typeface="Arial" panose="020B0604020202020204" pitchFamily="34" charset="0"/>
          <a:ea typeface="+mn-ea"/>
          <a:cs typeface="Arial" panose="020B0604020202020204" pitchFamily="34" charset="0"/>
        </a:defRPr>
      </a:lvl2pPr>
      <a:lvl3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3pPr>
      <a:lvl4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4pPr>
      <a:lvl5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Arial" panose="020B0604020202020204" pitchFamily="34" charset="0"/>
        </a:defRPr>
      </a:lvl5pPr>
      <a:lvl6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tabLst>
          <a:tab pos="457200" algn="l"/>
          <a:tab pos="685800" algn="l"/>
          <a:tab pos="914400" algn="l"/>
          <a:tab pos="1143000" algn="l"/>
        </a:tabLst>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15744" cy="298669"/>
          </a:xfrm>
          <a:prstGeom prst="rect">
            <a:avLst/>
          </a:prstGeom>
        </p:spPr>
        <p:txBody>
          <a:bodyPr vert="horz" lIns="91440" tIns="45720" rIns="91440" bIns="45720" rtlCol="0" anchor="ctr">
            <a:noAutofit/>
          </a:bodyPr>
          <a:lstStyle/>
          <a:p>
            <a:r>
              <a:rPr lang="en-US"/>
              <a:t>Click to Add Title</a:t>
            </a:r>
          </a:p>
        </p:txBody>
      </p:sp>
      <p:sp>
        <p:nvSpPr>
          <p:cNvPr id="3" name="Text Placeholder 2"/>
          <p:cNvSpPr>
            <a:spLocks noGrp="1"/>
          </p:cNvSpPr>
          <p:nvPr>
            <p:ph type="body" idx="1"/>
          </p:nvPr>
        </p:nvSpPr>
        <p:spPr>
          <a:xfrm>
            <a:off x="457200" y="960120"/>
            <a:ext cx="8215744" cy="34711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2C2D8AB-1D95-4A76-90AC-8C6FEA467C3B}"/>
              </a:ext>
            </a:extLst>
          </p:cNvPr>
          <p:cNvCxnSpPr>
            <a:cxnSpLocks/>
          </p:cNvCxnSpPr>
          <p:nvPr userDrawn="1"/>
        </p:nvCxnSpPr>
        <p:spPr>
          <a:xfrm>
            <a:off x="7708177" y="4651413"/>
            <a:ext cx="0" cy="354792"/>
          </a:xfrm>
          <a:prstGeom prst="line">
            <a:avLst/>
          </a:prstGeom>
          <a:ln w="19050">
            <a:solidFill>
              <a:srgbClr val="A2AAAD"/>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388EB4EE-6CC1-43E0-B6C7-FE3780012140}"/>
              </a:ext>
            </a:extLst>
          </p:cNvPr>
          <p:cNvSpPr txBox="1">
            <a:spLocks/>
          </p:cNvSpPr>
          <p:nvPr userDrawn="1"/>
        </p:nvSpPr>
        <p:spPr>
          <a:xfrm>
            <a:off x="4979893" y="244396"/>
            <a:ext cx="3800007" cy="15605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rgbClr val="898989"/>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600" b="0" i="0" kern="1200">
                <a:solidFill>
                  <a:srgbClr val="898989"/>
                </a:solidFill>
                <a:effectLst/>
                <a:latin typeface="Arial" panose="020B0604020202020204" pitchFamily="34" charset="0"/>
                <a:ea typeface="+mn-ea"/>
                <a:cs typeface="Arial" panose="020B0604020202020204" pitchFamily="34" charset="0"/>
              </a:rPr>
              <a:t>©</a:t>
            </a:r>
            <a:r>
              <a:rPr lang="en-US" sz="600" kern="1200">
                <a:solidFill>
                  <a:srgbClr val="898989"/>
                </a:solidFill>
                <a:effectLst/>
                <a:latin typeface="Arial" panose="020B0604020202020204" pitchFamily="34" charset="0"/>
                <a:ea typeface="+mn-ea"/>
                <a:cs typeface="Arial" panose="020B0604020202020204" pitchFamily="34" charset="0"/>
              </a:rPr>
              <a:t> Altair Engineering, Inc. Proprietary and Confidential. All rights reserved.</a:t>
            </a:r>
          </a:p>
          <a:p>
            <a:pPr algn="r"/>
            <a:endParaRPr lang="en-US" sz="600"/>
          </a:p>
        </p:txBody>
      </p:sp>
      <p:sp>
        <p:nvSpPr>
          <p:cNvPr id="12" name="Slide Number Placeholder 2">
            <a:extLst>
              <a:ext uri="{FF2B5EF4-FFF2-40B4-BE49-F238E27FC236}">
                <a16:creationId xmlns:a16="http://schemas.microsoft.com/office/drawing/2014/main" id="{F50C68AB-747B-D04C-A711-414DA85FAFB5}"/>
              </a:ext>
            </a:extLst>
          </p:cNvPr>
          <p:cNvSpPr>
            <a:spLocks noGrp="1"/>
          </p:cNvSpPr>
          <p:nvPr>
            <p:ph type="sldNum" sz="quarter" idx="4"/>
          </p:nvPr>
        </p:nvSpPr>
        <p:spPr>
          <a:xfrm>
            <a:off x="457200" y="4649122"/>
            <a:ext cx="2057400" cy="273844"/>
          </a:xfrm>
          <a:prstGeom prst="rect">
            <a:avLst/>
          </a:prstGeom>
        </p:spPr>
        <p:txBody>
          <a:bodyPr anchor="ctr"/>
          <a:lstStyle>
            <a:lvl1pPr>
              <a:defRPr sz="1000">
                <a:solidFill>
                  <a:srgbClr val="A2AAAD"/>
                </a:solidFill>
              </a:defRPr>
            </a:lvl1pPr>
          </a:lstStyle>
          <a:p>
            <a:fld id="{C51B5984-C094-0A42-BFB6-9F57449A1222}" type="slidenum">
              <a:rPr lang="en-US" smtClean="0"/>
              <a:pPr/>
              <a:t>‹#›</a:t>
            </a:fld>
            <a:endParaRPr lang="en-US"/>
          </a:p>
        </p:txBody>
      </p:sp>
      <p:grpSp>
        <p:nvGrpSpPr>
          <p:cNvPr id="20" name="Group 19">
            <a:extLst>
              <a:ext uri="{FF2B5EF4-FFF2-40B4-BE49-F238E27FC236}">
                <a16:creationId xmlns:a16="http://schemas.microsoft.com/office/drawing/2014/main" id="{F7C5F75E-84B6-2B45-8254-D72D0A0A6562}"/>
              </a:ext>
            </a:extLst>
          </p:cNvPr>
          <p:cNvGrpSpPr/>
          <p:nvPr userDrawn="1"/>
        </p:nvGrpSpPr>
        <p:grpSpPr>
          <a:xfrm>
            <a:off x="6615546" y="4735113"/>
            <a:ext cx="913394" cy="187391"/>
            <a:chOff x="3587766" y="2914650"/>
            <a:chExt cx="5014294" cy="1028736"/>
          </a:xfrm>
        </p:grpSpPr>
        <p:sp>
          <p:nvSpPr>
            <p:cNvPr id="21" name="Freeform 20">
              <a:extLst>
                <a:ext uri="{FF2B5EF4-FFF2-40B4-BE49-F238E27FC236}">
                  <a16:creationId xmlns:a16="http://schemas.microsoft.com/office/drawing/2014/main" id="{796E67DC-0582-BC4A-94BE-DDBB5B098AC2}"/>
                </a:ext>
              </a:extLst>
            </p:cNvPr>
            <p:cNvSpPr/>
            <p:nvPr/>
          </p:nvSpPr>
          <p:spPr>
            <a:xfrm>
              <a:off x="3587766" y="2914650"/>
              <a:ext cx="1172609" cy="1028736"/>
            </a:xfrm>
            <a:custGeom>
              <a:avLst/>
              <a:gdLst>
                <a:gd name="connsiteX0" fmla="*/ 1158348 w 1172609"/>
                <a:gd name="connsiteY0" fmla="*/ 757619 h 1028736"/>
                <a:gd name="connsiteX1" fmla="*/ 742369 w 1172609"/>
                <a:gd name="connsiteY1" fmla="*/ 36957 h 1028736"/>
                <a:gd name="connsiteX2" fmla="*/ 693917 w 1172609"/>
                <a:gd name="connsiteY2" fmla="*/ 0 h 1028736"/>
                <a:gd name="connsiteX3" fmla="*/ 478693 w 1172609"/>
                <a:gd name="connsiteY3" fmla="*/ 0 h 1028736"/>
                <a:gd name="connsiteX4" fmla="*/ 430051 w 1172609"/>
                <a:gd name="connsiteY4" fmla="*/ 36957 h 1028736"/>
                <a:gd name="connsiteX5" fmla="*/ 14358 w 1172609"/>
                <a:gd name="connsiteY5" fmla="*/ 757619 h 1028736"/>
                <a:gd name="connsiteX6" fmla="*/ 6742 w 1172609"/>
                <a:gd name="connsiteY6" fmla="*/ 818293 h 1028736"/>
                <a:gd name="connsiteX7" fmla="*/ 114116 w 1172609"/>
                <a:gd name="connsiteY7" fmla="*/ 1003649 h 1028736"/>
                <a:gd name="connsiteX8" fmla="*/ 170278 w 1172609"/>
                <a:gd name="connsiteY8" fmla="*/ 1027176 h 1028736"/>
                <a:gd name="connsiteX9" fmla="*/ 1002142 w 1172609"/>
                <a:gd name="connsiteY9" fmla="*/ 1027176 h 1028736"/>
                <a:gd name="connsiteX10" fmla="*/ 1058304 w 1172609"/>
                <a:gd name="connsiteY10" fmla="*/ 1003649 h 1028736"/>
                <a:gd name="connsiteX11" fmla="*/ 1165773 w 1172609"/>
                <a:gd name="connsiteY11" fmla="*/ 818293 h 1028736"/>
                <a:gd name="connsiteX12" fmla="*/ 1158348 w 1172609"/>
                <a:gd name="connsiteY12" fmla="*/ 757619 h 1028736"/>
                <a:gd name="connsiteX13" fmla="*/ 920374 w 1172609"/>
                <a:gd name="connsiteY13" fmla="*/ 912971 h 1028736"/>
                <a:gd name="connsiteX14" fmla="*/ 163710 w 1172609"/>
                <a:gd name="connsiteY14" fmla="*/ 752475 h 1028736"/>
                <a:gd name="connsiteX15" fmla="*/ 158816 w 1172609"/>
                <a:gd name="connsiteY15" fmla="*/ 744894 h 1028736"/>
                <a:gd name="connsiteX16" fmla="*/ 160283 w 1172609"/>
                <a:gd name="connsiteY16" fmla="*/ 741998 h 1028736"/>
                <a:gd name="connsiteX17" fmla="*/ 677925 w 1172609"/>
                <a:gd name="connsiteY17" fmla="*/ 166402 h 1028736"/>
                <a:gd name="connsiteX18" fmla="*/ 686936 w 1172609"/>
                <a:gd name="connsiteY18" fmla="*/ 165998 h 1028736"/>
                <a:gd name="connsiteX19" fmla="*/ 688682 w 1172609"/>
                <a:gd name="connsiteY19" fmla="*/ 168688 h 1028736"/>
                <a:gd name="connsiteX20" fmla="*/ 927703 w 1172609"/>
                <a:gd name="connsiteY20" fmla="*/ 904875 h 1028736"/>
                <a:gd name="connsiteX21" fmla="*/ 923691 w 1172609"/>
                <a:gd name="connsiteY21" fmla="*/ 912807 h 1028736"/>
                <a:gd name="connsiteX22" fmla="*/ 920374 w 1172609"/>
                <a:gd name="connsiteY22" fmla="*/ 912971 h 10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609" h="1028736">
                  <a:moveTo>
                    <a:pt x="1158348" y="757619"/>
                  </a:moveTo>
                  <a:cubicBezTo>
                    <a:pt x="963659" y="554464"/>
                    <a:pt x="820945" y="307219"/>
                    <a:pt x="742369" y="36957"/>
                  </a:cubicBezTo>
                  <a:cubicBezTo>
                    <a:pt x="736258" y="15207"/>
                    <a:pt x="716495" y="133"/>
                    <a:pt x="693917" y="0"/>
                  </a:cubicBezTo>
                  <a:lnTo>
                    <a:pt x="478693" y="0"/>
                  </a:lnTo>
                  <a:cubicBezTo>
                    <a:pt x="456066" y="113"/>
                    <a:pt x="436238" y="15178"/>
                    <a:pt x="430051" y="36957"/>
                  </a:cubicBezTo>
                  <a:cubicBezTo>
                    <a:pt x="351565" y="307194"/>
                    <a:pt x="208949" y="554438"/>
                    <a:pt x="14358" y="757619"/>
                  </a:cubicBezTo>
                  <a:cubicBezTo>
                    <a:pt x="-1434" y="773874"/>
                    <a:pt x="-4542" y="798635"/>
                    <a:pt x="6742" y="818293"/>
                  </a:cubicBezTo>
                  <a:lnTo>
                    <a:pt x="114116" y="1003649"/>
                  </a:lnTo>
                  <a:cubicBezTo>
                    <a:pt x="125532" y="1023109"/>
                    <a:pt x="148413" y="1032694"/>
                    <a:pt x="170278" y="1027176"/>
                  </a:cubicBezTo>
                  <a:cubicBezTo>
                    <a:pt x="443533" y="960248"/>
                    <a:pt x="728887" y="960248"/>
                    <a:pt x="1002142" y="1027176"/>
                  </a:cubicBezTo>
                  <a:cubicBezTo>
                    <a:pt x="1024010" y="1032727"/>
                    <a:pt x="1046910" y="1023134"/>
                    <a:pt x="1058304" y="1003649"/>
                  </a:cubicBezTo>
                  <a:lnTo>
                    <a:pt x="1165773" y="818293"/>
                  </a:lnTo>
                  <a:cubicBezTo>
                    <a:pt x="1177140" y="798683"/>
                    <a:pt x="1174108" y="773905"/>
                    <a:pt x="1158348" y="757619"/>
                  </a:cubicBezTo>
                  <a:close/>
                  <a:moveTo>
                    <a:pt x="920374" y="912971"/>
                  </a:moveTo>
                  <a:lnTo>
                    <a:pt x="163710" y="752475"/>
                  </a:lnTo>
                  <a:cubicBezTo>
                    <a:pt x="160267" y="751734"/>
                    <a:pt x="158076" y="748340"/>
                    <a:pt x="158816" y="744894"/>
                  </a:cubicBezTo>
                  <a:cubicBezTo>
                    <a:pt x="159048" y="743818"/>
                    <a:pt x="159553" y="742820"/>
                    <a:pt x="160283" y="741998"/>
                  </a:cubicBezTo>
                  <a:lnTo>
                    <a:pt x="677925" y="166402"/>
                  </a:lnTo>
                  <a:cubicBezTo>
                    <a:pt x="680302" y="163801"/>
                    <a:pt x="684336" y="163620"/>
                    <a:pt x="686936" y="165998"/>
                  </a:cubicBezTo>
                  <a:cubicBezTo>
                    <a:pt x="687737" y="166732"/>
                    <a:pt x="688338" y="167657"/>
                    <a:pt x="688682" y="168688"/>
                  </a:cubicBezTo>
                  <a:lnTo>
                    <a:pt x="927703" y="904875"/>
                  </a:lnTo>
                  <a:cubicBezTo>
                    <a:pt x="928784" y="908174"/>
                    <a:pt x="926988" y="911726"/>
                    <a:pt x="923691" y="912807"/>
                  </a:cubicBezTo>
                  <a:cubicBezTo>
                    <a:pt x="922620" y="913159"/>
                    <a:pt x="921474" y="913215"/>
                    <a:pt x="920374" y="912971"/>
                  </a:cubicBezTo>
                  <a:close/>
                </a:path>
              </a:pathLst>
            </a:custGeom>
            <a:solidFill>
              <a:srgbClr val="FA4616"/>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EFBB40-5FDC-D549-A717-8D15465F1D52}"/>
                </a:ext>
              </a:extLst>
            </p:cNvPr>
            <p:cNvSpPr/>
            <p:nvPr/>
          </p:nvSpPr>
          <p:spPr>
            <a:xfrm>
              <a:off x="5056908" y="3086100"/>
              <a:ext cx="718111" cy="685800"/>
            </a:xfrm>
            <a:custGeom>
              <a:avLst/>
              <a:gdLst>
                <a:gd name="connsiteX0" fmla="*/ 299467 w 718111"/>
                <a:gd name="connsiteY0" fmla="*/ 0 h 685800"/>
                <a:gd name="connsiteX1" fmla="*/ 0 w 718111"/>
                <a:gd name="connsiteY1" fmla="*/ 685800 h 685800"/>
                <a:gd name="connsiteX2" fmla="*/ 139453 w 718111"/>
                <a:gd name="connsiteY2" fmla="*/ 685800 h 685800"/>
                <a:gd name="connsiteX3" fmla="*/ 207609 w 718111"/>
                <a:gd name="connsiteY3" fmla="*/ 525780 h 685800"/>
                <a:gd name="connsiteX4" fmla="*/ 508694 w 718111"/>
                <a:gd name="connsiteY4" fmla="*/ 525780 h 685800"/>
                <a:gd name="connsiteX5" fmla="*/ 575327 w 718111"/>
                <a:gd name="connsiteY5" fmla="*/ 685800 h 685800"/>
                <a:gd name="connsiteX6" fmla="*/ 718111 w 718111"/>
                <a:gd name="connsiteY6" fmla="*/ 685800 h 685800"/>
                <a:gd name="connsiteX7" fmla="*/ 419311 w 718111"/>
                <a:gd name="connsiteY7" fmla="*/ 0 h 685800"/>
                <a:gd name="connsiteX8" fmla="*/ 257774 w 718111"/>
                <a:gd name="connsiteY8" fmla="*/ 404241 h 685800"/>
                <a:gd name="connsiteX9" fmla="*/ 357533 w 718111"/>
                <a:gd name="connsiteY9" fmla="*/ 171450 h 685800"/>
                <a:gd name="connsiteX10" fmla="*/ 458053 w 718111"/>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11" h="685800">
                  <a:moveTo>
                    <a:pt x="299467" y="0"/>
                  </a:moveTo>
                  <a:lnTo>
                    <a:pt x="0" y="685800"/>
                  </a:lnTo>
                  <a:lnTo>
                    <a:pt x="139453" y="685800"/>
                  </a:lnTo>
                  <a:lnTo>
                    <a:pt x="207609" y="525780"/>
                  </a:lnTo>
                  <a:lnTo>
                    <a:pt x="508694" y="525780"/>
                  </a:lnTo>
                  <a:lnTo>
                    <a:pt x="575327" y="685800"/>
                  </a:lnTo>
                  <a:lnTo>
                    <a:pt x="718111" y="685800"/>
                  </a:lnTo>
                  <a:lnTo>
                    <a:pt x="419311" y="0"/>
                  </a:lnTo>
                  <a:close/>
                  <a:moveTo>
                    <a:pt x="257774" y="404241"/>
                  </a:moveTo>
                  <a:lnTo>
                    <a:pt x="357533" y="171450"/>
                  </a:lnTo>
                  <a:lnTo>
                    <a:pt x="458053" y="404146"/>
                  </a:lnTo>
                  <a:close/>
                </a:path>
              </a:pathLst>
            </a:custGeom>
            <a:solidFill>
              <a:srgbClr val="005776"/>
            </a:solidFill>
            <a:ln w="9507"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45FC0C5-6DD4-F147-B1D0-86B6E6008A50}"/>
                </a:ext>
              </a:extLst>
            </p:cNvPr>
            <p:cNvSpPr/>
            <p:nvPr/>
          </p:nvSpPr>
          <p:spPr>
            <a:xfrm>
              <a:off x="5878396" y="3090862"/>
              <a:ext cx="482897" cy="681037"/>
            </a:xfrm>
            <a:custGeom>
              <a:avLst/>
              <a:gdLst>
                <a:gd name="connsiteX0" fmla="*/ 134693 w 482897"/>
                <a:gd name="connsiteY0" fmla="*/ 0 h 681037"/>
                <a:gd name="connsiteX1" fmla="*/ 0 w 482897"/>
                <a:gd name="connsiteY1" fmla="*/ 0 h 681037"/>
                <a:gd name="connsiteX2" fmla="*/ 0 w 482897"/>
                <a:gd name="connsiteY2" fmla="*/ 681038 h 681037"/>
                <a:gd name="connsiteX3" fmla="*/ 482898 w 482897"/>
                <a:gd name="connsiteY3" fmla="*/ 681038 h 681037"/>
                <a:gd name="connsiteX4" fmla="*/ 482898 w 482897"/>
                <a:gd name="connsiteY4" fmla="*/ 556736 h 681037"/>
                <a:gd name="connsiteX5" fmla="*/ 134693 w 482897"/>
                <a:gd name="connsiteY5" fmla="*/ 556736 h 681037"/>
                <a:gd name="connsiteX6" fmla="*/ 134693 w 482897"/>
                <a:gd name="connsiteY6"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897" h="681037">
                  <a:moveTo>
                    <a:pt x="134693" y="0"/>
                  </a:moveTo>
                  <a:lnTo>
                    <a:pt x="0" y="0"/>
                  </a:lnTo>
                  <a:lnTo>
                    <a:pt x="0" y="681038"/>
                  </a:lnTo>
                  <a:lnTo>
                    <a:pt x="482898" y="681038"/>
                  </a:lnTo>
                  <a:lnTo>
                    <a:pt x="482898" y="556736"/>
                  </a:lnTo>
                  <a:lnTo>
                    <a:pt x="134693" y="556736"/>
                  </a:lnTo>
                  <a:lnTo>
                    <a:pt x="134693" y="0"/>
                  </a:lnTo>
                  <a:close/>
                </a:path>
              </a:pathLst>
            </a:custGeom>
            <a:solidFill>
              <a:srgbClr val="005776"/>
            </a:solidFill>
            <a:ln w="9507"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0093769-B98F-3C4A-97E2-2DE9F9521A89}"/>
                </a:ext>
              </a:extLst>
            </p:cNvPr>
            <p:cNvSpPr/>
            <p:nvPr/>
          </p:nvSpPr>
          <p:spPr>
            <a:xfrm>
              <a:off x="6857041" y="3086100"/>
              <a:ext cx="718492" cy="685800"/>
            </a:xfrm>
            <a:custGeom>
              <a:avLst/>
              <a:gdLst>
                <a:gd name="connsiteX0" fmla="*/ 299467 w 718492"/>
                <a:gd name="connsiteY0" fmla="*/ 0 h 685800"/>
                <a:gd name="connsiteX1" fmla="*/ 0 w 718492"/>
                <a:gd name="connsiteY1" fmla="*/ 685800 h 685800"/>
                <a:gd name="connsiteX2" fmla="*/ 139263 w 718492"/>
                <a:gd name="connsiteY2" fmla="*/ 685800 h 685800"/>
                <a:gd name="connsiteX3" fmla="*/ 207419 w 718492"/>
                <a:gd name="connsiteY3" fmla="*/ 525780 h 685800"/>
                <a:gd name="connsiteX4" fmla="*/ 508504 w 718492"/>
                <a:gd name="connsiteY4" fmla="*/ 525780 h 685800"/>
                <a:gd name="connsiteX5" fmla="*/ 575708 w 718492"/>
                <a:gd name="connsiteY5" fmla="*/ 685800 h 685800"/>
                <a:gd name="connsiteX6" fmla="*/ 718492 w 718492"/>
                <a:gd name="connsiteY6" fmla="*/ 685800 h 685800"/>
                <a:gd name="connsiteX7" fmla="*/ 419311 w 718492"/>
                <a:gd name="connsiteY7" fmla="*/ 0 h 685800"/>
                <a:gd name="connsiteX8" fmla="*/ 257869 w 718492"/>
                <a:gd name="connsiteY8" fmla="*/ 404241 h 685800"/>
                <a:gd name="connsiteX9" fmla="*/ 357342 w 718492"/>
                <a:gd name="connsiteY9" fmla="*/ 171450 h 685800"/>
                <a:gd name="connsiteX10" fmla="*/ 457863 w 718492"/>
                <a:gd name="connsiteY10" fmla="*/ 404146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492" h="685800">
                  <a:moveTo>
                    <a:pt x="299467" y="0"/>
                  </a:moveTo>
                  <a:lnTo>
                    <a:pt x="0" y="685800"/>
                  </a:lnTo>
                  <a:lnTo>
                    <a:pt x="139263" y="685800"/>
                  </a:lnTo>
                  <a:lnTo>
                    <a:pt x="207419" y="525780"/>
                  </a:lnTo>
                  <a:lnTo>
                    <a:pt x="508504" y="525780"/>
                  </a:lnTo>
                  <a:lnTo>
                    <a:pt x="575708" y="685800"/>
                  </a:lnTo>
                  <a:lnTo>
                    <a:pt x="718492" y="685800"/>
                  </a:lnTo>
                  <a:lnTo>
                    <a:pt x="419311" y="0"/>
                  </a:lnTo>
                  <a:close/>
                  <a:moveTo>
                    <a:pt x="257869" y="404241"/>
                  </a:moveTo>
                  <a:lnTo>
                    <a:pt x="357342" y="171450"/>
                  </a:lnTo>
                  <a:lnTo>
                    <a:pt x="457863" y="404146"/>
                  </a:lnTo>
                  <a:close/>
                </a:path>
              </a:pathLst>
            </a:custGeom>
            <a:solidFill>
              <a:srgbClr val="005776"/>
            </a:solidFill>
            <a:ln w="9507"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17CEA75-C4FC-2146-AF34-8C47E6007F4E}"/>
                </a:ext>
              </a:extLst>
            </p:cNvPr>
            <p:cNvSpPr/>
            <p:nvPr/>
          </p:nvSpPr>
          <p:spPr>
            <a:xfrm>
              <a:off x="7688143" y="3090862"/>
              <a:ext cx="134693" cy="681037"/>
            </a:xfrm>
            <a:custGeom>
              <a:avLst/>
              <a:gdLst>
                <a:gd name="connsiteX0" fmla="*/ 0 w 134693"/>
                <a:gd name="connsiteY0" fmla="*/ 0 h 681037"/>
                <a:gd name="connsiteX1" fmla="*/ 134694 w 134693"/>
                <a:gd name="connsiteY1" fmla="*/ 0 h 681037"/>
                <a:gd name="connsiteX2" fmla="*/ 134694 w 134693"/>
                <a:gd name="connsiteY2" fmla="*/ 681038 h 681037"/>
                <a:gd name="connsiteX3" fmla="*/ 0 w 134693"/>
                <a:gd name="connsiteY3" fmla="*/ 681038 h 681037"/>
              </a:gdLst>
              <a:ahLst/>
              <a:cxnLst>
                <a:cxn ang="0">
                  <a:pos x="connsiteX0" y="connsiteY0"/>
                </a:cxn>
                <a:cxn ang="0">
                  <a:pos x="connsiteX1" y="connsiteY1"/>
                </a:cxn>
                <a:cxn ang="0">
                  <a:pos x="connsiteX2" y="connsiteY2"/>
                </a:cxn>
                <a:cxn ang="0">
                  <a:pos x="connsiteX3" y="connsiteY3"/>
                </a:cxn>
              </a:cxnLst>
              <a:rect l="l" t="t" r="r" b="b"/>
              <a:pathLst>
                <a:path w="134693" h="681037">
                  <a:moveTo>
                    <a:pt x="0" y="0"/>
                  </a:moveTo>
                  <a:lnTo>
                    <a:pt x="134694" y="0"/>
                  </a:lnTo>
                  <a:lnTo>
                    <a:pt x="134694" y="681038"/>
                  </a:lnTo>
                  <a:lnTo>
                    <a:pt x="0" y="681038"/>
                  </a:lnTo>
                  <a:close/>
                </a:path>
              </a:pathLst>
            </a:custGeom>
            <a:solidFill>
              <a:srgbClr val="005776"/>
            </a:solidFill>
            <a:ln w="9507"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BD7DF71-75F6-3148-9B3C-4C419E8E9584}"/>
                </a:ext>
              </a:extLst>
            </p:cNvPr>
            <p:cNvSpPr/>
            <p:nvPr/>
          </p:nvSpPr>
          <p:spPr>
            <a:xfrm>
              <a:off x="8012740" y="3091148"/>
              <a:ext cx="589320" cy="680751"/>
            </a:xfrm>
            <a:custGeom>
              <a:avLst/>
              <a:gdLst>
                <a:gd name="connsiteX0" fmla="*/ 407507 w 589320"/>
                <a:gd name="connsiteY0" fmla="*/ 425768 h 680751"/>
                <a:gd name="connsiteX1" fmla="*/ 559811 w 589320"/>
                <a:gd name="connsiteY1" fmla="*/ 219075 h 680751"/>
                <a:gd name="connsiteX2" fmla="*/ 304607 w 589320"/>
                <a:gd name="connsiteY2" fmla="*/ 0 h 680751"/>
                <a:gd name="connsiteX3" fmla="*/ 0 w 589320"/>
                <a:gd name="connsiteY3" fmla="*/ 0 h 680751"/>
                <a:gd name="connsiteX4" fmla="*/ 0 w 589320"/>
                <a:gd name="connsiteY4" fmla="*/ 680752 h 680751"/>
                <a:gd name="connsiteX5" fmla="*/ 134503 w 589320"/>
                <a:gd name="connsiteY5" fmla="*/ 680752 h 680751"/>
                <a:gd name="connsiteX6" fmla="*/ 134503 w 589320"/>
                <a:gd name="connsiteY6" fmla="*/ 449771 h 680751"/>
                <a:gd name="connsiteX7" fmla="*/ 266341 w 589320"/>
                <a:gd name="connsiteY7" fmla="*/ 449771 h 680751"/>
                <a:gd name="connsiteX8" fmla="*/ 429591 w 589320"/>
                <a:gd name="connsiteY8" fmla="*/ 680752 h 680751"/>
                <a:gd name="connsiteX9" fmla="*/ 589320 w 589320"/>
                <a:gd name="connsiteY9" fmla="*/ 680752 h 680751"/>
                <a:gd name="connsiteX10" fmla="*/ 134503 w 589320"/>
                <a:gd name="connsiteY10" fmla="*/ 124015 h 680751"/>
                <a:gd name="connsiteX11" fmla="*/ 294803 w 589320"/>
                <a:gd name="connsiteY11" fmla="*/ 124015 h 680751"/>
                <a:gd name="connsiteX12" fmla="*/ 422833 w 589320"/>
                <a:gd name="connsiteY12" fmla="*/ 225647 h 680751"/>
                <a:gd name="connsiteX13" fmla="*/ 296326 w 589320"/>
                <a:gd name="connsiteY13" fmla="*/ 328327 h 680751"/>
                <a:gd name="connsiteX14" fmla="*/ 134503 w 589320"/>
                <a:gd name="connsiteY14" fmla="*/ 328327 h 68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320" h="680751">
                  <a:moveTo>
                    <a:pt x="407507" y="425768"/>
                  </a:moveTo>
                  <a:cubicBezTo>
                    <a:pt x="504506" y="394430"/>
                    <a:pt x="559811" y="319754"/>
                    <a:pt x="559811" y="219075"/>
                  </a:cubicBezTo>
                  <a:cubicBezTo>
                    <a:pt x="559811" y="83725"/>
                    <a:pt x="462051" y="0"/>
                    <a:pt x="304607" y="0"/>
                  </a:cubicBezTo>
                  <a:lnTo>
                    <a:pt x="0" y="0"/>
                  </a:lnTo>
                  <a:lnTo>
                    <a:pt x="0" y="680752"/>
                  </a:lnTo>
                  <a:lnTo>
                    <a:pt x="134503" y="680752"/>
                  </a:lnTo>
                  <a:lnTo>
                    <a:pt x="134503" y="449771"/>
                  </a:lnTo>
                  <a:lnTo>
                    <a:pt x="266341" y="449771"/>
                  </a:lnTo>
                  <a:lnTo>
                    <a:pt x="429591" y="680752"/>
                  </a:lnTo>
                  <a:lnTo>
                    <a:pt x="589320" y="680752"/>
                  </a:lnTo>
                  <a:close/>
                  <a:moveTo>
                    <a:pt x="134503" y="124015"/>
                  </a:moveTo>
                  <a:lnTo>
                    <a:pt x="294803" y="124015"/>
                  </a:lnTo>
                  <a:cubicBezTo>
                    <a:pt x="377332" y="124015"/>
                    <a:pt x="422833" y="160115"/>
                    <a:pt x="422833" y="225647"/>
                  </a:cubicBezTo>
                  <a:cubicBezTo>
                    <a:pt x="423214" y="288893"/>
                    <a:pt x="374476" y="328327"/>
                    <a:pt x="296326" y="328327"/>
                  </a:cubicBezTo>
                  <a:lnTo>
                    <a:pt x="134503" y="328327"/>
                  </a:lnTo>
                  <a:close/>
                </a:path>
              </a:pathLst>
            </a:custGeom>
            <a:solidFill>
              <a:srgbClr val="005776"/>
            </a:solidFill>
            <a:ln w="9507"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AF8D7A4B-0ED5-9544-849B-25FF86A16760}"/>
                </a:ext>
              </a:extLst>
            </p:cNvPr>
            <p:cNvSpPr/>
            <p:nvPr/>
          </p:nvSpPr>
          <p:spPr>
            <a:xfrm>
              <a:off x="6320742" y="3090862"/>
              <a:ext cx="556384" cy="681037"/>
            </a:xfrm>
            <a:custGeom>
              <a:avLst/>
              <a:gdLst>
                <a:gd name="connsiteX0" fmla="*/ 0 w 556384"/>
                <a:gd name="connsiteY0" fmla="*/ 0 h 681037"/>
                <a:gd name="connsiteX1" fmla="*/ 0 w 556384"/>
                <a:gd name="connsiteY1" fmla="*/ 129159 h 681037"/>
                <a:gd name="connsiteX2" fmla="*/ 209037 w 556384"/>
                <a:gd name="connsiteY2" fmla="*/ 129159 h 681037"/>
                <a:gd name="connsiteX3" fmla="*/ 209037 w 556384"/>
                <a:gd name="connsiteY3" fmla="*/ 681038 h 681037"/>
                <a:gd name="connsiteX4" fmla="*/ 347443 w 556384"/>
                <a:gd name="connsiteY4" fmla="*/ 681038 h 681037"/>
                <a:gd name="connsiteX5" fmla="*/ 347443 w 556384"/>
                <a:gd name="connsiteY5" fmla="*/ 129159 h 681037"/>
                <a:gd name="connsiteX6" fmla="*/ 556384 w 556384"/>
                <a:gd name="connsiteY6" fmla="*/ 129159 h 681037"/>
                <a:gd name="connsiteX7" fmla="*/ 556384 w 556384"/>
                <a:gd name="connsiteY7" fmla="*/ 0 h 681037"/>
                <a:gd name="connsiteX8" fmla="*/ 0 w 556384"/>
                <a:gd name="connsiteY8" fmla="*/ 0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384" h="681037">
                  <a:moveTo>
                    <a:pt x="0" y="0"/>
                  </a:moveTo>
                  <a:lnTo>
                    <a:pt x="0" y="129159"/>
                  </a:lnTo>
                  <a:lnTo>
                    <a:pt x="209037" y="129159"/>
                  </a:lnTo>
                  <a:lnTo>
                    <a:pt x="209037" y="681038"/>
                  </a:lnTo>
                  <a:lnTo>
                    <a:pt x="347443" y="681038"/>
                  </a:lnTo>
                  <a:lnTo>
                    <a:pt x="347443" y="129159"/>
                  </a:lnTo>
                  <a:lnTo>
                    <a:pt x="556384" y="129159"/>
                  </a:lnTo>
                  <a:lnTo>
                    <a:pt x="556384" y="0"/>
                  </a:lnTo>
                  <a:lnTo>
                    <a:pt x="0" y="0"/>
                  </a:lnTo>
                  <a:close/>
                </a:path>
              </a:pathLst>
            </a:custGeom>
            <a:solidFill>
              <a:srgbClr val="005776"/>
            </a:solidFill>
            <a:ln w="9507" cap="flat">
              <a:noFill/>
              <a:prstDash val="solid"/>
              <a:miter/>
            </a:ln>
          </p:spPr>
          <p:txBody>
            <a:bodyPr rtlCol="0" anchor="ctr"/>
            <a:lstStyle/>
            <a:p>
              <a:endParaRPr lang="en-US"/>
            </a:p>
          </p:txBody>
        </p:sp>
      </p:grpSp>
    </p:spTree>
    <p:extLst>
      <p:ext uri="{BB962C8B-B14F-4D97-AF65-F5344CB8AC3E}">
        <p14:creationId xmlns:p14="http://schemas.microsoft.com/office/powerpoint/2010/main" val="3823063826"/>
      </p:ext>
    </p:extLst>
  </p:cSld>
  <p:clrMap bg1="lt1" tx1="dk1" bg2="lt2" tx2="dk2" accent1="accent1" accent2="accent2" accent3="accent3" accent4="accent4" accent5="accent5" accent6="accent6" hlink="hlink" folHlink="folHlink"/>
  <p:sldLayoutIdLst>
    <p:sldLayoutId id="2147483771" r:id="rId1"/>
    <p:sldLayoutId id="2147483793" r:id="rId2"/>
    <p:sldLayoutId id="2147483773" r:id="rId3"/>
    <p:sldLayoutId id="2147483774" r:id="rId4"/>
    <p:sldLayoutId id="2147483775" r:id="rId5"/>
    <p:sldLayoutId id="2147483776" r:id="rId6"/>
    <p:sldLayoutId id="2147483777"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000" b="1" kern="1200">
          <a:solidFill>
            <a:schemeClr val="bg2"/>
          </a:solidFill>
          <a:latin typeface="Arial" panose="020B0604020202020204" pitchFamily="34" charset="0"/>
          <a:ea typeface="+mj-ea"/>
          <a:cs typeface="Arial" panose="020B0604020202020204" pitchFamily="34" charset="0"/>
        </a:defRPr>
      </a:lvl1pPr>
    </p:titleStyle>
    <p:bodyStyle>
      <a:lvl1pPr marL="285750" marR="0" indent="-285750" algn="l" defTabSz="685800" rtl="0" eaLnBrk="1" fontAlgn="auto" latinLnBrk="0" hangingPunct="1">
        <a:lnSpc>
          <a:spcPct val="100000"/>
        </a:lnSpc>
        <a:spcBef>
          <a:spcPts val="0"/>
        </a:spcBef>
        <a:spcAft>
          <a:spcPts val="900"/>
        </a:spcAft>
        <a:buClr>
          <a:schemeClr val="bg2"/>
        </a:buClr>
        <a:buSzPct val="100000"/>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1pPr>
      <a:lvl2pPr marL="4572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2pPr>
      <a:lvl3pPr marL="6858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9144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143000" indent="-228600" algn="l" defTabSz="685800" rtl="0" eaLnBrk="1" latinLnBrk="0" hangingPunct="1">
        <a:lnSpc>
          <a:spcPct val="100000"/>
        </a:lnSpc>
        <a:spcBef>
          <a:spcPts val="0"/>
        </a:spcBef>
        <a:spcAft>
          <a:spcPts val="900"/>
        </a:spcAft>
        <a:buClr>
          <a:schemeClr val="bg2"/>
        </a:buClr>
        <a:buSzPct val="100000"/>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4.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2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CC7-35FE-48A9-8089-0CCA5D28DDA1}"/>
              </a:ext>
            </a:extLst>
          </p:cNvPr>
          <p:cNvSpPr>
            <a:spLocks noGrp="1"/>
          </p:cNvSpPr>
          <p:nvPr>
            <p:ph type="ctrTitle"/>
          </p:nvPr>
        </p:nvSpPr>
        <p:spPr/>
        <p:txBody>
          <a:bodyPr/>
          <a:lstStyle/>
          <a:p>
            <a:r>
              <a:rPr lang="en-CA"/>
              <a:t>Chapter 5: DATA EXPLORATION AND PROFILING</a:t>
            </a:r>
          </a:p>
        </p:txBody>
      </p:sp>
    </p:spTree>
    <p:custDataLst>
      <p:tags r:id="rId1"/>
    </p:custDataLst>
    <p:extLst>
      <p:ext uri="{BB962C8B-B14F-4D97-AF65-F5344CB8AC3E}">
        <p14:creationId xmlns:p14="http://schemas.microsoft.com/office/powerpoint/2010/main" val="126824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2" name="Picture 1">
            <a:extLst>
              <a:ext uri="{FF2B5EF4-FFF2-40B4-BE49-F238E27FC236}">
                <a16:creationId xmlns:a16="http://schemas.microsoft.com/office/drawing/2014/main" id="{11664C1A-CD58-441F-A240-20656EBC48B6}"/>
              </a:ext>
            </a:extLst>
          </p:cNvPr>
          <p:cNvPicPr>
            <a:picLocks noChangeAspect="1"/>
          </p:cNvPicPr>
          <p:nvPr/>
        </p:nvPicPr>
        <p:blipFill rotWithShape="1">
          <a:blip r:embed="rId4"/>
          <a:srcRect l="932" r="1367" b="1014"/>
          <a:stretch/>
        </p:blipFill>
        <p:spPr>
          <a:xfrm>
            <a:off x="5101349" y="790157"/>
            <a:ext cx="3521443" cy="3713263"/>
          </a:xfrm>
          <a:prstGeom prst="rect">
            <a:avLst/>
          </a:prstGeom>
          <a:ln w="3175">
            <a:solidFill>
              <a:schemeClr val="tx1">
                <a:lumMod val="50000"/>
                <a:lumOff val="50000"/>
              </a:schemeClr>
            </a:solidFill>
          </a:ln>
        </p:spPr>
      </p:pic>
      <p:pic>
        <p:nvPicPr>
          <p:cNvPr id="7" name="Picture 6">
            <a:extLst>
              <a:ext uri="{FF2B5EF4-FFF2-40B4-BE49-F238E27FC236}">
                <a16:creationId xmlns:a16="http://schemas.microsoft.com/office/drawing/2014/main" id="{2639929F-F50D-4069-AD3B-8257FEF00EB3}"/>
              </a:ext>
            </a:extLst>
          </p:cNvPr>
          <p:cNvPicPr>
            <a:picLocks noChangeAspect="1"/>
          </p:cNvPicPr>
          <p:nvPr/>
        </p:nvPicPr>
        <p:blipFill rotWithShape="1">
          <a:blip r:embed="rId5"/>
          <a:srcRect l="1377" t="1974" r="1737" b="1984"/>
          <a:stretch/>
        </p:blipFill>
        <p:spPr>
          <a:xfrm>
            <a:off x="1210365" y="2310675"/>
            <a:ext cx="2386585" cy="2230768"/>
          </a:xfrm>
          <a:prstGeom prst="rect">
            <a:avLst/>
          </a:prstGeom>
          <a:ln>
            <a:solidFill>
              <a:schemeClr val="tx1">
                <a:lumMod val="50000"/>
                <a:lumOff val="50000"/>
              </a:schemeClr>
            </a:solidFill>
          </a:ln>
        </p:spPr>
      </p:pic>
      <p:sp>
        <p:nvSpPr>
          <p:cNvPr id="9" name="Text Placeholder 8">
            <a:extLst>
              <a:ext uri="{FF2B5EF4-FFF2-40B4-BE49-F238E27FC236}">
                <a16:creationId xmlns:a16="http://schemas.microsoft.com/office/drawing/2014/main" id="{83C22D5F-8843-43F5-864A-8AF06B9D243C}"/>
              </a:ext>
            </a:extLst>
          </p:cNvPr>
          <p:cNvSpPr>
            <a:spLocks noGrp="1"/>
          </p:cNvSpPr>
          <p:nvPr>
            <p:ph type="body" sz="quarter" idx="11"/>
          </p:nvPr>
        </p:nvSpPr>
        <p:spPr/>
        <p:txBody>
          <a:bodyPr/>
          <a:lstStyle/>
          <a:p>
            <a:pPr>
              <a:spcAft>
                <a:spcPct val="30000"/>
              </a:spcAft>
            </a:pPr>
            <a:r>
              <a:rPr lang="en-US"/>
              <a:t>Can change the binning manually</a:t>
            </a:r>
          </a:p>
          <a:p>
            <a:pPr>
              <a:spcAft>
                <a:spcPct val="30000"/>
              </a:spcAft>
            </a:pPr>
            <a:r>
              <a:rPr lang="en-US"/>
              <a:t>Notice the helpful (simple) histogram</a:t>
            </a:r>
          </a:p>
          <a:p>
            <a:pPr>
              <a:spcAft>
                <a:spcPct val="30000"/>
              </a:spcAft>
            </a:pPr>
            <a:r>
              <a:rPr lang="en-US"/>
              <a:t>Defaults are set in the Settings dialog</a:t>
            </a:r>
          </a:p>
          <a:p>
            <a:pPr lvl="1">
              <a:spcAft>
                <a:spcPct val="30000"/>
              </a:spcAft>
            </a:pPr>
            <a:r>
              <a:rPr lang="en-US"/>
              <a:t>Helpful equal height or width options</a:t>
            </a:r>
          </a:p>
          <a:p>
            <a:endParaRPr lang="en-CA"/>
          </a:p>
        </p:txBody>
      </p:sp>
      <p:sp>
        <p:nvSpPr>
          <p:cNvPr id="8" name="Title 7">
            <a:extLst>
              <a:ext uri="{FF2B5EF4-FFF2-40B4-BE49-F238E27FC236}">
                <a16:creationId xmlns:a16="http://schemas.microsoft.com/office/drawing/2014/main" id="{B250C67B-863F-447D-ABD7-BC6BD7BE8248}"/>
              </a:ext>
            </a:extLst>
          </p:cNvPr>
          <p:cNvSpPr>
            <a:spLocks noGrp="1"/>
          </p:cNvSpPr>
          <p:nvPr>
            <p:ph type="title"/>
          </p:nvPr>
        </p:nvSpPr>
        <p:spPr/>
        <p:txBody>
          <a:bodyPr/>
          <a:lstStyle/>
          <a:p>
            <a:r>
              <a:rPr lang="en-CA"/>
              <a:t>Dataset Chart</a:t>
            </a:r>
          </a:p>
        </p:txBody>
      </p:sp>
      <p:sp>
        <p:nvSpPr>
          <p:cNvPr id="3" name="Rectangle: Rounded Corners 2">
            <a:extLst>
              <a:ext uri="{FF2B5EF4-FFF2-40B4-BE49-F238E27FC236}">
                <a16:creationId xmlns:a16="http://schemas.microsoft.com/office/drawing/2014/main" id="{4B5F365F-6DF0-4C16-AD23-F44FD2425E38}"/>
              </a:ext>
            </a:extLst>
          </p:cNvPr>
          <p:cNvSpPr/>
          <p:nvPr/>
        </p:nvSpPr>
        <p:spPr>
          <a:xfrm>
            <a:off x="5119018" y="4277743"/>
            <a:ext cx="730250" cy="212664"/>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5382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pic>
        <p:nvPicPr>
          <p:cNvPr id="2" name="Picture 1">
            <a:extLst>
              <a:ext uri="{FF2B5EF4-FFF2-40B4-BE49-F238E27FC236}">
                <a16:creationId xmlns:a16="http://schemas.microsoft.com/office/drawing/2014/main" id="{9BAB63A8-522B-466E-938F-99E5E0378703}"/>
              </a:ext>
            </a:extLst>
          </p:cNvPr>
          <p:cNvPicPr>
            <a:picLocks noChangeAspect="1"/>
          </p:cNvPicPr>
          <p:nvPr/>
        </p:nvPicPr>
        <p:blipFill rotWithShape="1">
          <a:blip r:embed="rId4"/>
          <a:srcRect r="1469"/>
          <a:stretch/>
        </p:blipFill>
        <p:spPr>
          <a:xfrm>
            <a:off x="6139928" y="656790"/>
            <a:ext cx="2725576" cy="2892104"/>
          </a:xfrm>
          <a:prstGeom prst="rect">
            <a:avLst/>
          </a:prstGeom>
          <a:ln>
            <a:solidFill>
              <a:schemeClr val="tx1">
                <a:lumMod val="50000"/>
                <a:lumOff val="50000"/>
              </a:schemeClr>
            </a:solidFill>
          </a:ln>
        </p:spPr>
      </p:pic>
      <p:sp>
        <p:nvSpPr>
          <p:cNvPr id="7" name="Text Placeholder 6">
            <a:extLst>
              <a:ext uri="{FF2B5EF4-FFF2-40B4-BE49-F238E27FC236}">
                <a16:creationId xmlns:a16="http://schemas.microsoft.com/office/drawing/2014/main" id="{2AFCAB81-2CAB-4D5E-9060-41F14261AC77}"/>
              </a:ext>
            </a:extLst>
          </p:cNvPr>
          <p:cNvSpPr>
            <a:spLocks noGrp="1"/>
          </p:cNvSpPr>
          <p:nvPr>
            <p:ph type="body" sz="quarter" idx="11"/>
          </p:nvPr>
        </p:nvSpPr>
        <p:spPr>
          <a:xfrm>
            <a:off x="457200" y="975278"/>
            <a:ext cx="3039507" cy="3445524"/>
          </a:xfrm>
        </p:spPr>
        <p:txBody>
          <a:bodyPr/>
          <a:lstStyle/>
          <a:p>
            <a:r>
              <a:rPr lang="en-CA"/>
              <a:t>Binning Variables – to group, highlight the contiguous ranges and click the group button</a:t>
            </a:r>
          </a:p>
          <a:p>
            <a:r>
              <a:rPr lang="en-US"/>
              <a:t>Bins 1 to 5 have been grouped into one bin</a:t>
            </a:r>
          </a:p>
          <a:p>
            <a:r>
              <a:rPr lang="en-US"/>
              <a:t>To create new ranges, highlight the range and click the Break button and enter the break point</a:t>
            </a:r>
          </a:p>
          <a:p>
            <a:endParaRPr lang="en-CA"/>
          </a:p>
        </p:txBody>
      </p:sp>
      <p:sp>
        <p:nvSpPr>
          <p:cNvPr id="3" name="Title 2">
            <a:extLst>
              <a:ext uri="{FF2B5EF4-FFF2-40B4-BE49-F238E27FC236}">
                <a16:creationId xmlns:a16="http://schemas.microsoft.com/office/drawing/2014/main" id="{8182AB0F-568E-493D-8CCA-BDB327AD9863}"/>
              </a:ext>
            </a:extLst>
          </p:cNvPr>
          <p:cNvSpPr>
            <a:spLocks noGrp="1"/>
          </p:cNvSpPr>
          <p:nvPr>
            <p:ph type="title"/>
          </p:nvPr>
        </p:nvSpPr>
        <p:spPr/>
        <p:txBody>
          <a:bodyPr/>
          <a:lstStyle/>
          <a:p>
            <a:r>
              <a:rPr lang="en-CA"/>
              <a:t>Data Profiling – Dataset Chart - Binning</a:t>
            </a:r>
          </a:p>
        </p:txBody>
      </p:sp>
      <p:pic>
        <p:nvPicPr>
          <p:cNvPr id="11" name="Picture 10">
            <a:extLst>
              <a:ext uri="{FF2B5EF4-FFF2-40B4-BE49-F238E27FC236}">
                <a16:creationId xmlns:a16="http://schemas.microsoft.com/office/drawing/2014/main" id="{1050A31A-7778-49B2-8281-980779921A32}"/>
              </a:ext>
            </a:extLst>
          </p:cNvPr>
          <p:cNvPicPr>
            <a:picLocks noChangeAspect="1"/>
          </p:cNvPicPr>
          <p:nvPr/>
        </p:nvPicPr>
        <p:blipFill rotWithShape="1">
          <a:blip r:embed="rId5"/>
          <a:srcRect l="1402" t="1535" r="1287" b="1206"/>
          <a:stretch/>
        </p:blipFill>
        <p:spPr>
          <a:xfrm>
            <a:off x="4038213" y="2060881"/>
            <a:ext cx="2686842" cy="2812826"/>
          </a:xfrm>
          <a:prstGeom prst="rect">
            <a:avLst/>
          </a:prstGeom>
          <a:ln>
            <a:solidFill>
              <a:schemeClr val="tx1">
                <a:lumMod val="50000"/>
                <a:lumOff val="50000"/>
              </a:schemeClr>
            </a:solidFill>
          </a:ln>
        </p:spPr>
      </p:pic>
      <p:sp>
        <p:nvSpPr>
          <p:cNvPr id="4" name="Rectangle: Rounded Corners 3">
            <a:extLst>
              <a:ext uri="{FF2B5EF4-FFF2-40B4-BE49-F238E27FC236}">
                <a16:creationId xmlns:a16="http://schemas.microsoft.com/office/drawing/2014/main" id="{DD675D6C-B3A6-4BB0-B336-0B673E15177E}"/>
              </a:ext>
            </a:extLst>
          </p:cNvPr>
          <p:cNvSpPr/>
          <p:nvPr/>
        </p:nvSpPr>
        <p:spPr>
          <a:xfrm>
            <a:off x="8295216" y="908050"/>
            <a:ext cx="571500" cy="211666"/>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1232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7" name="Text Placeholder 6">
            <a:extLst>
              <a:ext uri="{FF2B5EF4-FFF2-40B4-BE49-F238E27FC236}">
                <a16:creationId xmlns:a16="http://schemas.microsoft.com/office/drawing/2014/main" id="{23B32D45-3DE0-43BD-9D60-C147846E86CC}"/>
              </a:ext>
            </a:extLst>
          </p:cNvPr>
          <p:cNvSpPr>
            <a:spLocks noGrp="1"/>
          </p:cNvSpPr>
          <p:nvPr>
            <p:ph type="body" sz="quarter" idx="11"/>
          </p:nvPr>
        </p:nvSpPr>
        <p:spPr>
          <a:xfrm>
            <a:off x="457200" y="975278"/>
            <a:ext cx="2346341" cy="3445524"/>
          </a:xfrm>
        </p:spPr>
        <p:txBody>
          <a:bodyPr/>
          <a:lstStyle/>
          <a:p>
            <a:pPr>
              <a:defRPr/>
            </a:pPr>
            <a:r>
              <a:rPr lang="en-US"/>
              <a:t>Displays all the fields and their values for all the records in the dataset</a:t>
            </a:r>
          </a:p>
          <a:p>
            <a:pPr>
              <a:defRPr/>
            </a:pPr>
            <a:r>
              <a:rPr lang="en-US"/>
              <a:t>This looks like an excel spreadsheet, but data CANNOT be edited</a:t>
            </a:r>
          </a:p>
          <a:p>
            <a:pPr>
              <a:defRPr/>
            </a:pPr>
            <a:r>
              <a:rPr lang="en-US"/>
              <a:t>Can sort by column, change order, hide columns, filter</a:t>
            </a:r>
          </a:p>
          <a:p>
            <a:endParaRPr lang="en-CA"/>
          </a:p>
        </p:txBody>
      </p:sp>
      <p:sp>
        <p:nvSpPr>
          <p:cNvPr id="3" name="Title 2">
            <a:extLst>
              <a:ext uri="{FF2B5EF4-FFF2-40B4-BE49-F238E27FC236}">
                <a16:creationId xmlns:a16="http://schemas.microsoft.com/office/drawing/2014/main" id="{FF0EF3E2-27CF-457E-8CBC-81DB450DED05}"/>
              </a:ext>
            </a:extLst>
          </p:cNvPr>
          <p:cNvSpPr>
            <a:spLocks noGrp="1"/>
          </p:cNvSpPr>
          <p:nvPr>
            <p:ph type="title"/>
          </p:nvPr>
        </p:nvSpPr>
        <p:spPr/>
        <p:txBody>
          <a:bodyPr/>
          <a:lstStyle/>
          <a:p>
            <a:r>
              <a:rPr lang="en-CA"/>
              <a:t>Data Viewer</a:t>
            </a:r>
          </a:p>
        </p:txBody>
      </p:sp>
      <p:pic>
        <p:nvPicPr>
          <p:cNvPr id="4" name="Picture 3">
            <a:extLst>
              <a:ext uri="{FF2B5EF4-FFF2-40B4-BE49-F238E27FC236}">
                <a16:creationId xmlns:a16="http://schemas.microsoft.com/office/drawing/2014/main" id="{32A5BC7A-3FB5-432E-80B0-8EEF3945093E}"/>
              </a:ext>
            </a:extLst>
          </p:cNvPr>
          <p:cNvPicPr>
            <a:picLocks noChangeAspect="1"/>
          </p:cNvPicPr>
          <p:nvPr/>
        </p:nvPicPr>
        <p:blipFill rotWithShape="1">
          <a:blip r:embed="rId4"/>
          <a:srcRect l="384" t="1712" b="1143"/>
          <a:stretch/>
        </p:blipFill>
        <p:spPr>
          <a:xfrm>
            <a:off x="2893898" y="1100959"/>
            <a:ext cx="6033407" cy="3123906"/>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20918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38815" y="683842"/>
            <a:ext cx="8402265" cy="3366759"/>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a:endParaRPr lang="en-GB" sz="1500">
              <a:cs typeface="Calibri" panose="020F0502020204030204"/>
            </a:endParaRPr>
          </a:p>
        </p:txBody>
      </p:sp>
      <p:sp>
        <p:nvSpPr>
          <p:cNvPr id="3" name="TextBox 2">
            <a:extLst>
              <a:ext uri="{FF2B5EF4-FFF2-40B4-BE49-F238E27FC236}">
                <a16:creationId xmlns:a16="http://schemas.microsoft.com/office/drawing/2014/main" id="{15F8287F-1DDA-407C-A907-5D057C6CABA3}"/>
              </a:ext>
            </a:extLst>
          </p:cNvPr>
          <p:cNvSpPr txBox="1"/>
          <p:nvPr/>
        </p:nvSpPr>
        <p:spPr>
          <a:xfrm>
            <a:off x="4324880" y="4505985"/>
            <a:ext cx="3655745" cy="323165"/>
          </a:xfrm>
          <a:prstGeom prst="rect">
            <a:avLst/>
          </a:prstGeom>
          <a:noFill/>
        </p:spPr>
        <p:txBody>
          <a:bodyPr wrap="square" rtlCol="0">
            <a:spAutoFit/>
          </a:bodyPr>
          <a:lstStyle/>
          <a:p>
            <a:r>
              <a:rPr lang="en-AU" sz="1500">
                <a:solidFill>
                  <a:srgbClr val="FA4616"/>
                </a:solidFill>
              </a:rPr>
              <a:t>* Available in version 10.9 or after</a:t>
            </a:r>
            <a:endParaRPr lang="en-CA" sz="1500">
              <a:solidFill>
                <a:srgbClr val="FA4616"/>
              </a:solidFill>
            </a:endParaRPr>
          </a:p>
        </p:txBody>
      </p:sp>
      <p:sp>
        <p:nvSpPr>
          <p:cNvPr id="7" name="Text Placeholder 6">
            <a:extLst>
              <a:ext uri="{FF2B5EF4-FFF2-40B4-BE49-F238E27FC236}">
                <a16:creationId xmlns:a16="http://schemas.microsoft.com/office/drawing/2014/main" id="{04325C1C-1595-4A30-B5AA-692C8D5C9169}"/>
              </a:ext>
            </a:extLst>
          </p:cNvPr>
          <p:cNvSpPr>
            <a:spLocks noGrp="1"/>
          </p:cNvSpPr>
          <p:nvPr>
            <p:ph type="body" sz="quarter" idx="11"/>
          </p:nvPr>
        </p:nvSpPr>
        <p:spPr>
          <a:xfrm>
            <a:off x="450479" y="850822"/>
            <a:ext cx="3028660" cy="3445524"/>
          </a:xfrm>
        </p:spPr>
        <p:txBody>
          <a:bodyPr vert="horz" lIns="91440" tIns="45720" rIns="91440" bIns="45720" rtlCol="0" anchor="t">
            <a:noAutofit/>
          </a:bodyPr>
          <a:lstStyle/>
          <a:p>
            <a:pPr marL="179705" indent="-179705">
              <a:defRPr/>
            </a:pPr>
            <a:r>
              <a:rPr lang="en-US"/>
              <a:t>Interactive filtering within the dataset views</a:t>
            </a:r>
          </a:p>
          <a:p>
            <a:pPr marL="179705" indent="-179705">
              <a:defRPr/>
            </a:pPr>
            <a:r>
              <a:rPr lang="en-US"/>
              <a:t>A </a:t>
            </a:r>
            <a:r>
              <a:rPr lang="en-US" err="1"/>
              <a:t>dockable</a:t>
            </a:r>
            <a:r>
              <a:rPr lang="en-US"/>
              <a:t> filter panel opens in dataset viewer (tabs)</a:t>
            </a:r>
            <a:endParaRPr lang="en-US">
              <a:cs typeface="Arial"/>
            </a:endParaRPr>
          </a:p>
          <a:p>
            <a:pPr marL="179705" indent="-179705">
              <a:defRPr/>
            </a:pPr>
            <a:r>
              <a:rPr lang="en-US"/>
              <a:t>Define the filtering conditions by adding them in the grid of the Filter panel, one row per field</a:t>
            </a:r>
            <a:endParaRPr lang="en-US">
              <a:cs typeface="Arial"/>
            </a:endParaRPr>
          </a:p>
          <a:p>
            <a:pPr marL="179705" indent="-179705">
              <a:defRPr/>
            </a:pPr>
            <a:r>
              <a:rPr lang="en-US"/>
              <a:t>"AND" is the implied operator for combining the conditions</a:t>
            </a:r>
            <a:endParaRPr lang="en-US">
              <a:cs typeface="Arial"/>
            </a:endParaRPr>
          </a:p>
          <a:p>
            <a:pPr marL="179705" indent="-179705">
              <a:defRPr/>
            </a:pPr>
            <a:r>
              <a:rPr lang="en-US"/>
              <a:t>Switch between the filtered and unfiltered views with a single click of Filter icon</a:t>
            </a:r>
            <a:endParaRPr lang="en-US">
              <a:cs typeface="Arial"/>
            </a:endParaRPr>
          </a:p>
          <a:p>
            <a:pPr marL="179705" indent="-179705">
              <a:defRPr/>
            </a:pPr>
            <a:r>
              <a:rPr lang="en-US">
                <a:cs typeface="Arial"/>
              </a:rPr>
              <a:t>Option to generate filtered dataset on workflow </a:t>
            </a:r>
          </a:p>
          <a:p>
            <a:pPr marL="179705" indent="-179705">
              <a:defRPr/>
            </a:pPr>
            <a:endParaRPr lang="en-US">
              <a:cs typeface="Arial"/>
            </a:endParaRPr>
          </a:p>
          <a:p>
            <a:pPr marL="179705" indent="-179705">
              <a:defRPr/>
            </a:pPr>
            <a:r>
              <a:rPr lang="en-US"/>
              <a:t>Demo</a:t>
            </a:r>
            <a:endParaRPr lang="en-US">
              <a:cs typeface="Arial"/>
            </a:endParaRPr>
          </a:p>
          <a:p>
            <a:pPr marL="179705" indent="-179705">
              <a:defRPr/>
            </a:pPr>
            <a:endParaRPr lang="en-US">
              <a:cs typeface="Arial"/>
            </a:endParaRPr>
          </a:p>
          <a:p>
            <a:pPr marL="0" indent="0">
              <a:buNone/>
            </a:pPr>
            <a:endParaRPr lang="en-CA"/>
          </a:p>
        </p:txBody>
      </p:sp>
      <p:sp>
        <p:nvSpPr>
          <p:cNvPr id="2" name="Title 1">
            <a:extLst>
              <a:ext uri="{FF2B5EF4-FFF2-40B4-BE49-F238E27FC236}">
                <a16:creationId xmlns:a16="http://schemas.microsoft.com/office/drawing/2014/main" id="{8B8BCC6A-181C-47E1-AC3E-B485C1C866F0}"/>
              </a:ext>
            </a:extLst>
          </p:cNvPr>
          <p:cNvSpPr>
            <a:spLocks noGrp="1"/>
          </p:cNvSpPr>
          <p:nvPr>
            <p:ph type="title"/>
          </p:nvPr>
        </p:nvSpPr>
        <p:spPr/>
        <p:txBody>
          <a:bodyPr/>
          <a:lstStyle/>
          <a:p>
            <a:r>
              <a:rPr lang="en-CA"/>
              <a:t>Filter </a:t>
            </a:r>
          </a:p>
        </p:txBody>
      </p:sp>
      <p:grpSp>
        <p:nvGrpSpPr>
          <p:cNvPr id="4" name="Group 3">
            <a:extLst>
              <a:ext uri="{FF2B5EF4-FFF2-40B4-BE49-F238E27FC236}">
                <a16:creationId xmlns:a16="http://schemas.microsoft.com/office/drawing/2014/main" id="{4706A224-002A-4AD1-85CB-408654E1B704}"/>
              </a:ext>
            </a:extLst>
          </p:cNvPr>
          <p:cNvGrpSpPr/>
          <p:nvPr/>
        </p:nvGrpSpPr>
        <p:grpSpPr>
          <a:xfrm>
            <a:off x="3642874" y="683842"/>
            <a:ext cx="5402378" cy="3719836"/>
            <a:chOff x="3642874" y="683842"/>
            <a:chExt cx="5402378" cy="3719836"/>
          </a:xfrm>
        </p:grpSpPr>
        <p:pic>
          <p:nvPicPr>
            <p:cNvPr id="11" name="Picture 10">
              <a:extLst>
                <a:ext uri="{FF2B5EF4-FFF2-40B4-BE49-F238E27FC236}">
                  <a16:creationId xmlns:a16="http://schemas.microsoft.com/office/drawing/2014/main" id="{BCA2B50A-4E46-4973-BA6C-7930F7B056B0}"/>
                </a:ext>
              </a:extLst>
            </p:cNvPr>
            <p:cNvPicPr>
              <a:picLocks noChangeAspect="1"/>
            </p:cNvPicPr>
            <p:nvPr/>
          </p:nvPicPr>
          <p:blipFill>
            <a:blip r:embed="rId4"/>
            <a:stretch>
              <a:fillRect/>
            </a:stretch>
          </p:blipFill>
          <p:spPr>
            <a:xfrm>
              <a:off x="3642874" y="683842"/>
              <a:ext cx="5402378" cy="3719836"/>
            </a:xfrm>
            <a:prstGeom prst="rect">
              <a:avLst/>
            </a:prstGeom>
            <a:ln>
              <a:solidFill>
                <a:schemeClr val="tx1">
                  <a:lumMod val="50000"/>
                  <a:lumOff val="50000"/>
                </a:schemeClr>
              </a:solidFill>
            </a:ln>
          </p:spPr>
        </p:pic>
        <p:sp>
          <p:nvSpPr>
            <p:cNvPr id="9" name="Rectangle 8">
              <a:extLst>
                <a:ext uri="{FF2B5EF4-FFF2-40B4-BE49-F238E27FC236}">
                  <a16:creationId xmlns:a16="http://schemas.microsoft.com/office/drawing/2014/main" id="{01C7AF69-3FCD-4FE3-AC33-F44C80739432}"/>
                </a:ext>
              </a:extLst>
            </p:cNvPr>
            <p:cNvSpPr/>
            <p:nvPr/>
          </p:nvSpPr>
          <p:spPr>
            <a:xfrm>
              <a:off x="6344063" y="1019759"/>
              <a:ext cx="220436" cy="205327"/>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BB7A3D7D-1D2F-431E-BDA6-FB7C19FF7AE1}"/>
                </a:ext>
              </a:extLst>
            </p:cNvPr>
            <p:cNvSpPr/>
            <p:nvPr/>
          </p:nvSpPr>
          <p:spPr>
            <a:xfrm>
              <a:off x="3826887" y="1407827"/>
              <a:ext cx="1906058" cy="1297839"/>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B074430-7358-4E0B-B5C2-5E7DD34FA59B}"/>
                </a:ext>
              </a:extLst>
            </p:cNvPr>
            <p:cNvSpPr/>
            <p:nvPr/>
          </p:nvSpPr>
          <p:spPr>
            <a:xfrm>
              <a:off x="5732945" y="2692261"/>
              <a:ext cx="200968" cy="275064"/>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A4616"/>
                </a:solidFill>
              </a:endParaRPr>
            </a:p>
          </p:txBody>
        </p:sp>
      </p:grpSp>
    </p:spTree>
    <p:custDataLst>
      <p:tags r:id="rId1"/>
    </p:custDataLst>
    <p:extLst>
      <p:ext uri="{BB962C8B-B14F-4D97-AF65-F5344CB8AC3E}">
        <p14:creationId xmlns:p14="http://schemas.microsoft.com/office/powerpoint/2010/main" val="272978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42983" y="764212"/>
            <a:ext cx="4383686" cy="2801948"/>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500">
              <a:cs typeface="Calibri" panose="020F0502020204030204"/>
            </a:endParaRPr>
          </a:p>
        </p:txBody>
      </p:sp>
      <p:pic>
        <p:nvPicPr>
          <p:cNvPr id="3" name="Picture 2">
            <a:extLst>
              <a:ext uri="{FF2B5EF4-FFF2-40B4-BE49-F238E27FC236}">
                <a16:creationId xmlns:a16="http://schemas.microsoft.com/office/drawing/2014/main" id="{1432FA79-3287-450E-B41E-320A5650DFA8}"/>
              </a:ext>
            </a:extLst>
          </p:cNvPr>
          <p:cNvPicPr>
            <a:picLocks noChangeAspect="1"/>
          </p:cNvPicPr>
          <p:nvPr/>
        </p:nvPicPr>
        <p:blipFill>
          <a:blip r:embed="rId4"/>
          <a:stretch>
            <a:fillRect/>
          </a:stretch>
        </p:blipFill>
        <p:spPr>
          <a:xfrm>
            <a:off x="4471891" y="918253"/>
            <a:ext cx="4429125" cy="3607594"/>
          </a:xfrm>
          <a:prstGeom prst="rect">
            <a:avLst/>
          </a:prstGeom>
          <a:solidFill>
            <a:schemeClr val="tx1"/>
          </a:solidFill>
          <a:ln w="3175">
            <a:solidFill>
              <a:schemeClr val="tx1"/>
            </a:solidFill>
          </a:ln>
        </p:spPr>
      </p:pic>
      <p:sp>
        <p:nvSpPr>
          <p:cNvPr id="7" name="Text Placeholder 6">
            <a:extLst>
              <a:ext uri="{FF2B5EF4-FFF2-40B4-BE49-F238E27FC236}">
                <a16:creationId xmlns:a16="http://schemas.microsoft.com/office/drawing/2014/main" id="{EB4A44AA-F8E4-4E49-A9E9-1E872C59D1B8}"/>
              </a:ext>
            </a:extLst>
          </p:cNvPr>
          <p:cNvSpPr>
            <a:spLocks noGrp="1"/>
          </p:cNvSpPr>
          <p:nvPr>
            <p:ph type="body" sz="quarter" idx="11"/>
          </p:nvPr>
        </p:nvSpPr>
        <p:spPr>
          <a:xfrm>
            <a:off x="457200" y="975278"/>
            <a:ext cx="3918203" cy="3445524"/>
          </a:xfrm>
        </p:spPr>
        <p:txBody>
          <a:bodyPr/>
          <a:lstStyle/>
          <a:p>
            <a:pPr>
              <a:spcAft>
                <a:spcPts val="450"/>
              </a:spcAft>
              <a:defRPr/>
            </a:pPr>
            <a:r>
              <a:rPr lang="en-US"/>
              <a:t>The segment viewer is useful for finding potentially predictive variables</a:t>
            </a:r>
          </a:p>
          <a:p>
            <a:pPr marL="361338" lvl="2">
              <a:spcBef>
                <a:spcPts val="750"/>
              </a:spcBef>
              <a:spcAft>
                <a:spcPts val="450"/>
              </a:spcAft>
              <a:defRPr/>
            </a:pPr>
            <a:r>
              <a:rPr lang="en-US" sz="1400"/>
              <a:t>Looking for variables with different distributions across DV categories</a:t>
            </a:r>
          </a:p>
          <a:p>
            <a:pPr>
              <a:spcAft>
                <a:spcPts val="450"/>
              </a:spcAft>
              <a:defRPr/>
            </a:pPr>
            <a:r>
              <a:rPr lang="en-US"/>
              <a:t>Options dialog is used to choose:</a:t>
            </a:r>
          </a:p>
          <a:p>
            <a:pPr marL="361338" lvl="2">
              <a:spcBef>
                <a:spcPts val="750"/>
              </a:spcBef>
              <a:spcAft>
                <a:spcPts val="450"/>
              </a:spcAft>
              <a:defRPr/>
            </a:pPr>
            <a:r>
              <a:rPr lang="en-US" sz="1400"/>
              <a:t>The segmentation variable</a:t>
            </a:r>
          </a:p>
          <a:p>
            <a:pPr marL="539138" lvl="3">
              <a:spcBef>
                <a:spcPts val="750"/>
              </a:spcBef>
              <a:spcAft>
                <a:spcPts val="450"/>
              </a:spcAft>
              <a:defRPr/>
            </a:pPr>
            <a:r>
              <a:rPr lang="en-US" sz="1350"/>
              <a:t>M</a:t>
            </a:r>
            <a:r>
              <a:rPr lang="en-US" sz="1500"/>
              <a:t>ust be categorical variable</a:t>
            </a:r>
          </a:p>
          <a:p>
            <a:pPr marL="530112" lvl="4">
              <a:spcBef>
                <a:spcPts val="750"/>
              </a:spcBef>
              <a:spcAft>
                <a:spcPts val="450"/>
              </a:spcAft>
              <a:defRPr/>
            </a:pPr>
            <a:r>
              <a:rPr lang="en-US" sz="1550"/>
              <a:t>Must have low cardinality</a:t>
            </a:r>
          </a:p>
          <a:p>
            <a:pPr marL="361338" lvl="2">
              <a:spcBef>
                <a:spcPts val="750"/>
              </a:spcBef>
              <a:spcAft>
                <a:spcPts val="450"/>
              </a:spcAft>
              <a:defRPr/>
            </a:pPr>
            <a:r>
              <a:rPr lang="en-US" sz="1400"/>
              <a:t>Variables to compare with the segmentation variable</a:t>
            </a:r>
          </a:p>
          <a:p>
            <a:pPr marL="361338" lvl="2">
              <a:spcBef>
                <a:spcPts val="750"/>
              </a:spcBef>
              <a:spcAft>
                <a:spcPts val="450"/>
              </a:spcAft>
              <a:defRPr/>
            </a:pPr>
            <a:endParaRPr lang="en-US" sz="1400"/>
          </a:p>
          <a:p>
            <a:r>
              <a:rPr lang="en-CA"/>
              <a:t>Demo </a:t>
            </a:r>
          </a:p>
        </p:txBody>
      </p:sp>
      <p:sp>
        <p:nvSpPr>
          <p:cNvPr id="2" name="Title 1">
            <a:extLst>
              <a:ext uri="{FF2B5EF4-FFF2-40B4-BE49-F238E27FC236}">
                <a16:creationId xmlns:a16="http://schemas.microsoft.com/office/drawing/2014/main" id="{AEAC55B9-B8CE-4C22-AC46-A675C52F604F}"/>
              </a:ext>
            </a:extLst>
          </p:cNvPr>
          <p:cNvSpPr>
            <a:spLocks noGrp="1"/>
          </p:cNvSpPr>
          <p:nvPr>
            <p:ph type="title"/>
          </p:nvPr>
        </p:nvSpPr>
        <p:spPr/>
        <p:txBody>
          <a:bodyPr/>
          <a:lstStyle/>
          <a:p>
            <a:r>
              <a:rPr lang="en-CA"/>
              <a:t>Segment Viewer </a:t>
            </a:r>
          </a:p>
        </p:txBody>
      </p:sp>
    </p:spTree>
    <p:custDataLst>
      <p:tags r:id="rId1"/>
    </p:custDataLst>
    <p:extLst>
      <p:ext uri="{BB962C8B-B14F-4D97-AF65-F5344CB8AC3E}">
        <p14:creationId xmlns:p14="http://schemas.microsoft.com/office/powerpoint/2010/main" val="403358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42984" y="918253"/>
            <a:ext cx="8801100" cy="3132348"/>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a:endParaRPr lang="en-GB" sz="1800">
              <a:cs typeface="Calibri" panose="020F0502020204030204"/>
            </a:endParaRPr>
          </a:p>
        </p:txBody>
      </p:sp>
      <p:pic>
        <p:nvPicPr>
          <p:cNvPr id="2" name="Picture 1">
            <a:extLst>
              <a:ext uri="{FF2B5EF4-FFF2-40B4-BE49-F238E27FC236}">
                <a16:creationId xmlns:a16="http://schemas.microsoft.com/office/drawing/2014/main" id="{9895B232-3B58-4446-A470-40A229441D22}"/>
              </a:ext>
            </a:extLst>
          </p:cNvPr>
          <p:cNvPicPr>
            <a:picLocks noChangeAspect="1"/>
          </p:cNvPicPr>
          <p:nvPr/>
        </p:nvPicPr>
        <p:blipFill>
          <a:blip r:embed="rId4"/>
          <a:stretch>
            <a:fillRect/>
          </a:stretch>
        </p:blipFill>
        <p:spPr>
          <a:xfrm>
            <a:off x="776507" y="2232820"/>
            <a:ext cx="7798758" cy="2412185"/>
          </a:xfrm>
          <a:prstGeom prst="rect">
            <a:avLst/>
          </a:prstGeom>
          <a:ln>
            <a:solidFill>
              <a:schemeClr val="tx1">
                <a:lumMod val="50000"/>
                <a:lumOff val="50000"/>
              </a:schemeClr>
            </a:solidFill>
          </a:ln>
        </p:spPr>
      </p:pic>
      <p:sp>
        <p:nvSpPr>
          <p:cNvPr id="8" name="Text Placeholder 7">
            <a:extLst>
              <a:ext uri="{FF2B5EF4-FFF2-40B4-BE49-F238E27FC236}">
                <a16:creationId xmlns:a16="http://schemas.microsoft.com/office/drawing/2014/main" id="{AD1A16D8-C1D6-4BAB-8639-D089B409C044}"/>
              </a:ext>
            </a:extLst>
          </p:cNvPr>
          <p:cNvSpPr>
            <a:spLocks noGrp="1"/>
          </p:cNvSpPr>
          <p:nvPr>
            <p:ph type="body" sz="quarter" idx="11"/>
          </p:nvPr>
        </p:nvSpPr>
        <p:spPr/>
        <p:txBody>
          <a:bodyPr/>
          <a:lstStyle/>
          <a:p>
            <a:r>
              <a:rPr lang="en-US"/>
              <a:t>Displays distributions of the IVs under each category of the segmentation variable</a:t>
            </a:r>
          </a:p>
          <a:p>
            <a:r>
              <a:rPr lang="en-US"/>
              <a:t>Can be used to determine if the distributions of the other variables (usually IVs) vary across the segmented variable</a:t>
            </a:r>
          </a:p>
          <a:p>
            <a:r>
              <a:rPr lang="en-US"/>
              <a:t>Sort using Information Value or Entropy Explained</a:t>
            </a:r>
          </a:p>
          <a:p>
            <a:endParaRPr lang="en-CA"/>
          </a:p>
        </p:txBody>
      </p:sp>
      <p:sp>
        <p:nvSpPr>
          <p:cNvPr id="3" name="Title 2">
            <a:extLst>
              <a:ext uri="{FF2B5EF4-FFF2-40B4-BE49-F238E27FC236}">
                <a16:creationId xmlns:a16="http://schemas.microsoft.com/office/drawing/2014/main" id="{489F1D3D-00E4-435C-876C-A51EF7DB3DB6}"/>
              </a:ext>
            </a:extLst>
          </p:cNvPr>
          <p:cNvSpPr>
            <a:spLocks noGrp="1"/>
          </p:cNvSpPr>
          <p:nvPr>
            <p:ph type="title"/>
          </p:nvPr>
        </p:nvSpPr>
        <p:spPr/>
        <p:txBody>
          <a:bodyPr/>
          <a:lstStyle/>
          <a:p>
            <a:r>
              <a:rPr lang="en-CA"/>
              <a:t>Segment Viewer</a:t>
            </a:r>
          </a:p>
        </p:txBody>
      </p:sp>
      <p:sp>
        <p:nvSpPr>
          <p:cNvPr id="4" name="Rectangle: Rounded Corners 3">
            <a:extLst>
              <a:ext uri="{FF2B5EF4-FFF2-40B4-BE49-F238E27FC236}">
                <a16:creationId xmlns:a16="http://schemas.microsoft.com/office/drawing/2014/main" id="{D56BA7B7-4BD9-427F-831B-DEAEE65B10F0}"/>
              </a:ext>
            </a:extLst>
          </p:cNvPr>
          <p:cNvSpPr/>
          <p:nvPr/>
        </p:nvSpPr>
        <p:spPr>
          <a:xfrm>
            <a:off x="2072216" y="2230967"/>
            <a:ext cx="1418166" cy="15874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29377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r>
              <a:rPr lang="en-CA" sz="1500">
                <a:latin typeface="+mn-lt"/>
              </a:rPr>
              <a:t>	</a:t>
            </a:r>
          </a:p>
        </p:txBody>
      </p:sp>
      <p:sp>
        <p:nvSpPr>
          <p:cNvPr id="3" name="Text Placeholder 2">
            <a:extLst>
              <a:ext uri="{FF2B5EF4-FFF2-40B4-BE49-F238E27FC236}">
                <a16:creationId xmlns:a16="http://schemas.microsoft.com/office/drawing/2014/main" id="{DC439AFE-4E0F-47A8-9EED-9FBB55591DB0}"/>
              </a:ext>
            </a:extLst>
          </p:cNvPr>
          <p:cNvSpPr>
            <a:spLocks noGrp="1"/>
          </p:cNvSpPr>
          <p:nvPr>
            <p:ph type="body" sz="quarter" idx="11"/>
          </p:nvPr>
        </p:nvSpPr>
        <p:spPr>
          <a:xfrm>
            <a:off x="457200" y="975278"/>
            <a:ext cx="3454077" cy="3445524"/>
          </a:xfrm>
        </p:spPr>
        <p:txBody>
          <a:bodyPr vert="horz" lIns="91440" tIns="45720" rIns="91440" bIns="45720" rtlCol="0" anchor="t">
            <a:noAutofit/>
          </a:bodyPr>
          <a:lstStyle/>
          <a:p>
            <a:r>
              <a:rPr lang="en-US">
                <a:cs typeface="Arial"/>
              </a:rPr>
              <a:t>View relationships between variables</a:t>
            </a:r>
          </a:p>
          <a:p>
            <a:r>
              <a:rPr lang="en-US">
                <a:cs typeface="Arial"/>
              </a:rPr>
              <a:t>Variables must be categorical for the </a:t>
            </a:r>
            <a:r>
              <a:rPr lang="en-US" b="1">
                <a:cs typeface="Arial"/>
              </a:rPr>
              <a:t>bar chart </a:t>
            </a:r>
            <a:r>
              <a:rPr lang="en-US">
                <a:cs typeface="Arial"/>
              </a:rPr>
              <a:t>which is the default</a:t>
            </a:r>
            <a:endParaRPr lang="en-US"/>
          </a:p>
          <a:p>
            <a:pPr lvl="1"/>
            <a:r>
              <a:rPr lang="en-US">
                <a:latin typeface="Arial"/>
                <a:cs typeface="Arial"/>
              </a:rPr>
              <a:t>Numeric variables will be allowed, but they will be binned automatically</a:t>
            </a:r>
          </a:p>
          <a:p>
            <a:pPr lvl="1"/>
            <a:r>
              <a:rPr lang="en-US">
                <a:latin typeface="Arial"/>
                <a:cs typeface="Arial"/>
              </a:rPr>
              <a:t>Visualize multiple segmentations at the same time</a:t>
            </a:r>
          </a:p>
          <a:p>
            <a:pPr lvl="1"/>
            <a:r>
              <a:rPr lang="en-US">
                <a:latin typeface="Arial"/>
                <a:cs typeface="Arial"/>
              </a:rPr>
              <a:t>Can plot counts or the aggregation of an additional numeric variable</a:t>
            </a:r>
          </a:p>
          <a:p>
            <a:pPr lvl="1"/>
            <a:r>
              <a:rPr lang="en-CA">
                <a:latin typeface="Arial"/>
                <a:cs typeface="Arial"/>
              </a:rPr>
              <a:t>Also here: surface chart or scatter plot for numeric variables</a:t>
            </a:r>
          </a:p>
          <a:p>
            <a:pPr lvl="2"/>
            <a:endParaRPr lang="en-CA">
              <a:cs typeface="Arial"/>
            </a:endParaRPr>
          </a:p>
          <a:p>
            <a:pPr lvl="2"/>
            <a:endParaRPr lang="en-CA">
              <a:cs typeface="Arial"/>
            </a:endParaRPr>
          </a:p>
        </p:txBody>
      </p:sp>
      <p:sp>
        <p:nvSpPr>
          <p:cNvPr id="2" name="Title 1">
            <a:extLst>
              <a:ext uri="{FF2B5EF4-FFF2-40B4-BE49-F238E27FC236}">
                <a16:creationId xmlns:a16="http://schemas.microsoft.com/office/drawing/2014/main" id="{BC036FAC-EDBF-49E3-A3E2-C7FCA304EB3A}"/>
              </a:ext>
            </a:extLst>
          </p:cNvPr>
          <p:cNvSpPr>
            <a:spLocks noGrp="1"/>
          </p:cNvSpPr>
          <p:nvPr>
            <p:ph type="title"/>
          </p:nvPr>
        </p:nvSpPr>
        <p:spPr/>
        <p:txBody>
          <a:bodyPr/>
          <a:lstStyle/>
          <a:p>
            <a:r>
              <a:rPr lang="en-CA"/>
              <a:t>Cross Tabs</a:t>
            </a:r>
          </a:p>
        </p:txBody>
      </p:sp>
      <p:pic>
        <p:nvPicPr>
          <p:cNvPr id="4" name="Picture 6" descr="A picture containing fence&#10;&#10;Description generated with very high confidence">
            <a:extLst>
              <a:ext uri="{FF2B5EF4-FFF2-40B4-BE49-F238E27FC236}">
                <a16:creationId xmlns:a16="http://schemas.microsoft.com/office/drawing/2014/main" id="{C138767F-4933-491E-85DA-729DEBC86E11}"/>
              </a:ext>
            </a:extLst>
          </p:cNvPr>
          <p:cNvPicPr>
            <a:picLocks noChangeAspect="1"/>
          </p:cNvPicPr>
          <p:nvPr/>
        </p:nvPicPr>
        <p:blipFill>
          <a:blip r:embed="rId4"/>
          <a:stretch>
            <a:fillRect/>
          </a:stretch>
        </p:blipFill>
        <p:spPr>
          <a:xfrm>
            <a:off x="4040155" y="1236952"/>
            <a:ext cx="4965051" cy="2704586"/>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80086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r>
              <a:rPr lang="en-CA" sz="1500">
                <a:latin typeface="+mn-lt"/>
              </a:rPr>
              <a:t>	</a:t>
            </a: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42983" y="746068"/>
            <a:ext cx="2846726" cy="3132348"/>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a:buClr>
                <a:srgbClr val="FFC000"/>
              </a:buClr>
              <a:buFont typeface="Wingdings" panose="05000000000000000000" pitchFamily="2" charset="2"/>
              <a:buChar char="§"/>
            </a:pPr>
            <a:endParaRPr lang="en-GB" sz="1500">
              <a:latin typeface="Arial"/>
              <a:cs typeface="Calibri" panose="020F0502020204030204"/>
            </a:endParaRPr>
          </a:p>
          <a:p>
            <a:pPr marL="170974" indent="-170974">
              <a:buClr>
                <a:srgbClr val="FFC000"/>
              </a:buClr>
              <a:buFont typeface="Wingdings" panose="05000000000000000000" pitchFamily="2" charset="2"/>
              <a:buChar char="§"/>
            </a:pPr>
            <a:endParaRPr lang="en-US" sz="1800">
              <a:latin typeface="Arial"/>
              <a:cs typeface="Arial"/>
            </a:endParaRPr>
          </a:p>
        </p:txBody>
      </p:sp>
      <p:sp>
        <p:nvSpPr>
          <p:cNvPr id="7" name="Text Placeholder 6">
            <a:extLst>
              <a:ext uri="{FF2B5EF4-FFF2-40B4-BE49-F238E27FC236}">
                <a16:creationId xmlns:a16="http://schemas.microsoft.com/office/drawing/2014/main" id="{D77E8D4F-E033-4E9E-97E7-B3D68E601ED9}"/>
              </a:ext>
            </a:extLst>
          </p:cNvPr>
          <p:cNvSpPr>
            <a:spLocks noGrp="1"/>
          </p:cNvSpPr>
          <p:nvPr>
            <p:ph type="body" sz="quarter" idx="11"/>
          </p:nvPr>
        </p:nvSpPr>
        <p:spPr>
          <a:xfrm>
            <a:off x="457201" y="975278"/>
            <a:ext cx="2811780" cy="3445524"/>
          </a:xfrm>
        </p:spPr>
        <p:txBody>
          <a:bodyPr vert="horz" lIns="91440" tIns="45720" rIns="91440" bIns="45720" rtlCol="0" anchor="t">
            <a:noAutofit/>
          </a:bodyPr>
          <a:lstStyle/>
          <a:p>
            <a:r>
              <a:rPr lang="en-US">
                <a:cs typeface="Arial"/>
              </a:rPr>
              <a:t>Drag and drop variables into rows and columns</a:t>
            </a:r>
            <a:endParaRPr lang="en-US"/>
          </a:p>
          <a:p>
            <a:r>
              <a:rPr lang="en-US">
                <a:cs typeface="Arial"/>
              </a:rPr>
              <a:t>Can also drag aggregation variable (to the middle)</a:t>
            </a:r>
          </a:p>
          <a:p>
            <a:r>
              <a:rPr lang="en-US">
                <a:cs typeface="Arial"/>
              </a:rPr>
              <a:t>Chart Type option at the bottom</a:t>
            </a:r>
          </a:p>
          <a:p>
            <a:r>
              <a:rPr lang="en-US">
                <a:cs typeface="Arial"/>
              </a:rPr>
              <a:t>Can edit the binning using the Advanced button</a:t>
            </a:r>
          </a:p>
          <a:p>
            <a:endParaRPr lang="en-US"/>
          </a:p>
          <a:p>
            <a:endParaRPr lang="en-US"/>
          </a:p>
          <a:p>
            <a:endParaRPr lang="en-US"/>
          </a:p>
          <a:p>
            <a:r>
              <a:rPr lang="en-CA">
                <a:cs typeface="Arial"/>
              </a:rPr>
              <a:t>Demo</a:t>
            </a:r>
          </a:p>
          <a:p>
            <a:endParaRPr lang="en-US"/>
          </a:p>
          <a:p>
            <a:endParaRPr lang="en-CA"/>
          </a:p>
        </p:txBody>
      </p:sp>
      <p:sp>
        <p:nvSpPr>
          <p:cNvPr id="2" name="Title 1">
            <a:extLst>
              <a:ext uri="{FF2B5EF4-FFF2-40B4-BE49-F238E27FC236}">
                <a16:creationId xmlns:a16="http://schemas.microsoft.com/office/drawing/2014/main" id="{8EC3E137-C23E-4E87-8EEA-122644E191F9}"/>
              </a:ext>
            </a:extLst>
          </p:cNvPr>
          <p:cNvSpPr>
            <a:spLocks noGrp="1"/>
          </p:cNvSpPr>
          <p:nvPr>
            <p:ph type="title"/>
          </p:nvPr>
        </p:nvSpPr>
        <p:spPr/>
        <p:txBody>
          <a:bodyPr/>
          <a:lstStyle/>
          <a:p>
            <a:r>
              <a:rPr lang="en-CA"/>
              <a:t>Cross Tabs – Options </a:t>
            </a:r>
          </a:p>
        </p:txBody>
      </p:sp>
      <p:grpSp>
        <p:nvGrpSpPr>
          <p:cNvPr id="4" name="Group 3">
            <a:extLst>
              <a:ext uri="{FF2B5EF4-FFF2-40B4-BE49-F238E27FC236}">
                <a16:creationId xmlns:a16="http://schemas.microsoft.com/office/drawing/2014/main" id="{C2C57EFD-772E-40B8-A27F-AC54AC9E31D8}"/>
              </a:ext>
            </a:extLst>
          </p:cNvPr>
          <p:cNvGrpSpPr/>
          <p:nvPr/>
        </p:nvGrpSpPr>
        <p:grpSpPr>
          <a:xfrm>
            <a:off x="3657739" y="606534"/>
            <a:ext cx="5015205" cy="4004447"/>
            <a:chOff x="3657739" y="606534"/>
            <a:chExt cx="5015205" cy="4004447"/>
          </a:xfrm>
        </p:grpSpPr>
        <p:pic>
          <p:nvPicPr>
            <p:cNvPr id="3" name="Picture 2">
              <a:extLst>
                <a:ext uri="{FF2B5EF4-FFF2-40B4-BE49-F238E27FC236}">
                  <a16:creationId xmlns:a16="http://schemas.microsoft.com/office/drawing/2014/main" id="{0A18352B-E801-460B-B66E-BFCA2E7846A2}"/>
                </a:ext>
              </a:extLst>
            </p:cNvPr>
            <p:cNvPicPr>
              <a:picLocks noChangeAspect="1"/>
            </p:cNvPicPr>
            <p:nvPr/>
          </p:nvPicPr>
          <p:blipFill>
            <a:blip r:embed="rId4"/>
            <a:stretch>
              <a:fillRect/>
            </a:stretch>
          </p:blipFill>
          <p:spPr>
            <a:xfrm>
              <a:off x="3657739" y="606534"/>
              <a:ext cx="5015205" cy="4004447"/>
            </a:xfrm>
            <a:prstGeom prst="rect">
              <a:avLst/>
            </a:prstGeom>
          </p:spPr>
        </p:pic>
        <p:sp>
          <p:nvSpPr>
            <p:cNvPr id="8" name="Rectangle: Rounded Corners 7">
              <a:extLst>
                <a:ext uri="{FF2B5EF4-FFF2-40B4-BE49-F238E27FC236}">
                  <a16:creationId xmlns:a16="http://schemas.microsoft.com/office/drawing/2014/main" id="{3E0A491B-6B7F-4AB9-B5F2-9680B3D0F67A}"/>
                </a:ext>
              </a:extLst>
            </p:cNvPr>
            <p:cNvSpPr/>
            <p:nvPr/>
          </p:nvSpPr>
          <p:spPr>
            <a:xfrm>
              <a:off x="4089793" y="3987333"/>
              <a:ext cx="1241809" cy="204267"/>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Tree>
    <p:custDataLst>
      <p:tags r:id="rId1"/>
    </p:custDataLst>
    <p:extLst>
      <p:ext uri="{BB962C8B-B14F-4D97-AF65-F5344CB8AC3E}">
        <p14:creationId xmlns:p14="http://schemas.microsoft.com/office/powerpoint/2010/main" val="82019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C2D1BE-48FC-49B0-984F-B660652241BD}"/>
              </a:ext>
            </a:extLst>
          </p:cNvPr>
          <p:cNvSpPr>
            <a:spLocks noGrp="1"/>
          </p:cNvSpPr>
          <p:nvPr>
            <p:ph type="body" sz="quarter" idx="11"/>
          </p:nvPr>
        </p:nvSpPr>
        <p:spPr>
          <a:xfrm>
            <a:off x="173736" y="975278"/>
            <a:ext cx="8837678" cy="3445524"/>
          </a:xfrm>
        </p:spPr>
        <p:txBody>
          <a:bodyPr/>
          <a:lstStyle/>
          <a:p>
            <a:pPr marL="0" indent="0">
              <a:buNone/>
            </a:pPr>
            <a:r>
              <a:rPr lang="en-CA"/>
              <a:t>Example without Aggregate Variable:	 		Example with Aggregate Variable:</a:t>
            </a:r>
          </a:p>
          <a:p>
            <a:pPr marL="0" indent="0">
              <a:buNone/>
            </a:pPr>
            <a:endParaRPr lang="en-CA"/>
          </a:p>
          <a:p>
            <a:pPr marL="0" indent="0">
              <a:buNone/>
            </a:pPr>
            <a:endParaRPr lang="en-CA"/>
          </a:p>
          <a:p>
            <a:pPr marL="0" indent="0">
              <a:buNone/>
            </a:pPr>
            <a:endParaRPr lang="en-CA"/>
          </a:p>
          <a:p>
            <a:pPr marL="0" indent="0">
              <a:buNone/>
            </a:pPr>
            <a:endParaRPr lang="en-CA"/>
          </a:p>
          <a:p>
            <a:pPr marL="0" indent="0">
              <a:buNone/>
            </a:pPr>
            <a:endParaRPr lang="en-CA"/>
          </a:p>
          <a:p>
            <a:pPr marL="0" indent="0">
              <a:buNone/>
            </a:pPr>
            <a:endParaRPr lang="en-CA"/>
          </a:p>
          <a:p>
            <a:pPr marL="0" indent="0">
              <a:buNone/>
            </a:pPr>
            <a:endParaRPr lang="en-CA"/>
          </a:p>
          <a:p>
            <a:pPr marL="0" indent="0">
              <a:buNone/>
            </a:pPr>
            <a:r>
              <a:rPr lang="en-CA"/>
              <a:t>Counts are displayed on the y-axis			        Aggregate of chosen numeric variable on the y-axis</a:t>
            </a:r>
          </a:p>
        </p:txBody>
      </p:sp>
      <p:sp>
        <p:nvSpPr>
          <p:cNvPr id="3" name="Title 2">
            <a:extLst>
              <a:ext uri="{FF2B5EF4-FFF2-40B4-BE49-F238E27FC236}">
                <a16:creationId xmlns:a16="http://schemas.microsoft.com/office/drawing/2014/main" id="{9048A86B-F63F-406E-A0F1-C7CC28A688C7}"/>
              </a:ext>
            </a:extLst>
          </p:cNvPr>
          <p:cNvSpPr>
            <a:spLocks noGrp="1"/>
          </p:cNvSpPr>
          <p:nvPr>
            <p:ph type="title"/>
          </p:nvPr>
        </p:nvSpPr>
        <p:spPr/>
        <p:txBody>
          <a:bodyPr/>
          <a:lstStyle/>
          <a:p>
            <a:r>
              <a:rPr lang="en-CA"/>
              <a:t>Cross Tabs Charts</a:t>
            </a:r>
          </a:p>
        </p:txBody>
      </p:sp>
      <p:pic>
        <p:nvPicPr>
          <p:cNvPr id="5" name="Picture 4">
            <a:extLst>
              <a:ext uri="{FF2B5EF4-FFF2-40B4-BE49-F238E27FC236}">
                <a16:creationId xmlns:a16="http://schemas.microsoft.com/office/drawing/2014/main" id="{6AC022E1-A0A6-4104-9194-6822B1011403}"/>
              </a:ext>
            </a:extLst>
          </p:cNvPr>
          <p:cNvPicPr>
            <a:picLocks noChangeAspect="1"/>
          </p:cNvPicPr>
          <p:nvPr/>
        </p:nvPicPr>
        <p:blipFill>
          <a:blip r:embed="rId3"/>
          <a:stretch>
            <a:fillRect/>
          </a:stretch>
        </p:blipFill>
        <p:spPr>
          <a:xfrm>
            <a:off x="132588" y="1454826"/>
            <a:ext cx="4374931" cy="2058791"/>
          </a:xfrm>
          <a:prstGeom prst="rect">
            <a:avLst/>
          </a:prstGeom>
        </p:spPr>
      </p:pic>
      <p:pic>
        <p:nvPicPr>
          <p:cNvPr id="6" name="Picture 5">
            <a:extLst>
              <a:ext uri="{FF2B5EF4-FFF2-40B4-BE49-F238E27FC236}">
                <a16:creationId xmlns:a16="http://schemas.microsoft.com/office/drawing/2014/main" id="{22F802EE-D261-4EA7-9FB3-5F3D50304821}"/>
              </a:ext>
            </a:extLst>
          </p:cNvPr>
          <p:cNvPicPr>
            <a:picLocks noChangeAspect="1"/>
          </p:cNvPicPr>
          <p:nvPr/>
        </p:nvPicPr>
        <p:blipFill>
          <a:blip r:embed="rId4"/>
          <a:stretch>
            <a:fillRect/>
          </a:stretch>
        </p:blipFill>
        <p:spPr>
          <a:xfrm>
            <a:off x="4636483" y="1454826"/>
            <a:ext cx="4374931" cy="2058792"/>
          </a:xfrm>
          <a:prstGeom prst="rect">
            <a:avLst/>
          </a:prstGeom>
        </p:spPr>
      </p:pic>
    </p:spTree>
    <p:custDataLst>
      <p:tags r:id="rId1"/>
    </p:custDataLst>
    <p:extLst>
      <p:ext uri="{BB962C8B-B14F-4D97-AF65-F5344CB8AC3E}">
        <p14:creationId xmlns:p14="http://schemas.microsoft.com/office/powerpoint/2010/main" val="245269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2" name="Picture 1">
            <a:extLst>
              <a:ext uri="{FF2B5EF4-FFF2-40B4-BE49-F238E27FC236}">
                <a16:creationId xmlns:a16="http://schemas.microsoft.com/office/drawing/2014/main" id="{C46FF4A4-4D4C-4EF0-9104-569DEFF8BF64}"/>
              </a:ext>
            </a:extLst>
          </p:cNvPr>
          <p:cNvPicPr>
            <a:picLocks noChangeAspect="1"/>
          </p:cNvPicPr>
          <p:nvPr/>
        </p:nvPicPr>
        <p:blipFill>
          <a:blip r:embed="rId4"/>
          <a:stretch>
            <a:fillRect/>
          </a:stretch>
        </p:blipFill>
        <p:spPr>
          <a:xfrm>
            <a:off x="2837928" y="1016031"/>
            <a:ext cx="6206693" cy="3489700"/>
          </a:xfrm>
          <a:prstGeom prst="rect">
            <a:avLst/>
          </a:prstGeom>
          <a:ln>
            <a:solidFill>
              <a:schemeClr val="tx1">
                <a:lumMod val="50000"/>
                <a:lumOff val="50000"/>
              </a:schemeClr>
            </a:solidFill>
          </a:ln>
        </p:spPr>
      </p:pic>
      <p:sp>
        <p:nvSpPr>
          <p:cNvPr id="8" name="Text Placeholder 7">
            <a:extLst>
              <a:ext uri="{FF2B5EF4-FFF2-40B4-BE49-F238E27FC236}">
                <a16:creationId xmlns:a16="http://schemas.microsoft.com/office/drawing/2014/main" id="{89C15CA0-2A94-46D9-9754-94D84224A02A}"/>
              </a:ext>
            </a:extLst>
          </p:cNvPr>
          <p:cNvSpPr>
            <a:spLocks noGrp="1"/>
          </p:cNvSpPr>
          <p:nvPr>
            <p:ph type="body" sz="quarter" idx="11"/>
          </p:nvPr>
        </p:nvSpPr>
        <p:spPr>
          <a:xfrm>
            <a:off x="457201" y="975278"/>
            <a:ext cx="2440164" cy="3445524"/>
          </a:xfrm>
        </p:spPr>
        <p:txBody>
          <a:bodyPr/>
          <a:lstStyle/>
          <a:p>
            <a:r>
              <a:rPr lang="en-GB"/>
              <a:t>Special cross tabulation plots and charts for two variables at a time</a:t>
            </a:r>
          </a:p>
          <a:p>
            <a:r>
              <a:rPr lang="en-GB"/>
              <a:t>View percentage of rows, percentage of columns, or raw numbers of one variable in each category of the Characteristic Analysis Variable</a:t>
            </a:r>
          </a:p>
          <a:p>
            <a:r>
              <a:rPr lang="en-GB"/>
              <a:t>Can view multiple plots (stacked)</a:t>
            </a:r>
          </a:p>
          <a:p>
            <a:r>
              <a:rPr lang="en-GB"/>
              <a:t>Can edit binning</a:t>
            </a:r>
          </a:p>
          <a:p>
            <a:r>
              <a:rPr lang="en-GB"/>
              <a:t>Demo</a:t>
            </a:r>
            <a:endParaRPr lang="en-CA"/>
          </a:p>
          <a:p>
            <a:endParaRPr lang="en-CA"/>
          </a:p>
        </p:txBody>
      </p:sp>
      <p:sp>
        <p:nvSpPr>
          <p:cNvPr id="3" name="Title 2">
            <a:extLst>
              <a:ext uri="{FF2B5EF4-FFF2-40B4-BE49-F238E27FC236}">
                <a16:creationId xmlns:a16="http://schemas.microsoft.com/office/drawing/2014/main" id="{F025B510-BDA9-427D-B79E-6D61F9B6E314}"/>
              </a:ext>
            </a:extLst>
          </p:cNvPr>
          <p:cNvSpPr>
            <a:spLocks noGrp="1"/>
          </p:cNvSpPr>
          <p:nvPr>
            <p:ph type="title"/>
          </p:nvPr>
        </p:nvSpPr>
        <p:spPr/>
        <p:txBody>
          <a:bodyPr/>
          <a:lstStyle/>
          <a:p>
            <a:r>
              <a:rPr lang="en-CA"/>
              <a:t>Characteristics Analysis </a:t>
            </a:r>
          </a:p>
        </p:txBody>
      </p:sp>
      <p:sp>
        <p:nvSpPr>
          <p:cNvPr id="4" name="Rectangle: Rounded Corners 3">
            <a:extLst>
              <a:ext uri="{FF2B5EF4-FFF2-40B4-BE49-F238E27FC236}">
                <a16:creationId xmlns:a16="http://schemas.microsoft.com/office/drawing/2014/main" id="{D8407797-C624-417A-98F7-4278EBE4B2E6}"/>
              </a:ext>
            </a:extLst>
          </p:cNvPr>
          <p:cNvSpPr/>
          <p:nvPr/>
        </p:nvSpPr>
        <p:spPr>
          <a:xfrm>
            <a:off x="8563448" y="1016438"/>
            <a:ext cx="483914" cy="168602"/>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5313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2" name="Title 1">
            <a:extLst>
              <a:ext uri="{FF2B5EF4-FFF2-40B4-BE49-F238E27FC236}">
                <a16:creationId xmlns:a16="http://schemas.microsoft.com/office/drawing/2014/main" id="{7FAB734D-1DB8-44C0-9BC7-3BF02505BD3F}"/>
              </a:ext>
            </a:extLst>
          </p:cNvPr>
          <p:cNvSpPr>
            <a:spLocks noGrp="1"/>
          </p:cNvSpPr>
          <p:nvPr>
            <p:ph type="title"/>
          </p:nvPr>
        </p:nvSpPr>
        <p:spPr/>
        <p:txBody>
          <a:bodyPr/>
          <a:lstStyle/>
          <a:p>
            <a:r>
              <a:rPr lang="en-CA"/>
              <a:t>Contents</a:t>
            </a:r>
          </a:p>
        </p:txBody>
      </p:sp>
      <p:sp>
        <p:nvSpPr>
          <p:cNvPr id="3" name="Text Placeholder 2">
            <a:extLst>
              <a:ext uri="{FF2B5EF4-FFF2-40B4-BE49-F238E27FC236}">
                <a16:creationId xmlns:a16="http://schemas.microsoft.com/office/drawing/2014/main" id="{3E28F7CF-BAC0-4319-8B58-56E79A9AC511}"/>
              </a:ext>
            </a:extLst>
          </p:cNvPr>
          <p:cNvSpPr>
            <a:spLocks noGrp="1"/>
          </p:cNvSpPr>
          <p:nvPr>
            <p:ph type="body" sz="quarter" idx="4294967295"/>
          </p:nvPr>
        </p:nvSpPr>
        <p:spPr>
          <a:xfrm>
            <a:off x="645185" y="1029559"/>
            <a:ext cx="8201025" cy="3446463"/>
          </a:xfrm>
        </p:spPr>
        <p:txBody>
          <a:bodyPr/>
          <a:lstStyle/>
          <a:p>
            <a:pPr marL="285750" lvl="1" indent="-285750">
              <a:spcBef>
                <a:spcPts val="750"/>
              </a:spcBef>
              <a:buClr>
                <a:schemeClr val="bg2"/>
              </a:buClr>
              <a:buFont typeface="Arial" panose="020B0604020202020204" pitchFamily="34" charset="0"/>
              <a:buChar char="•"/>
            </a:pPr>
            <a:r>
              <a:rPr lang="en-GB">
                <a:latin typeface="+mn-lt"/>
              </a:rPr>
              <a:t>What is data profiling</a:t>
            </a:r>
          </a:p>
          <a:p>
            <a:pPr marL="285750" lvl="1" indent="-285750">
              <a:buClr>
                <a:schemeClr val="bg2"/>
              </a:buClr>
              <a:buFont typeface="Arial" panose="020B0604020202020204" pitchFamily="34" charset="0"/>
              <a:buChar char="•"/>
            </a:pPr>
            <a:r>
              <a:rPr lang="en-GB">
                <a:latin typeface="+mn-lt"/>
              </a:rPr>
              <a:t>Profiling Data in Knowledge Studio – Dataset Viewer</a:t>
            </a:r>
          </a:p>
          <a:p>
            <a:pPr marL="628642" lvl="1" indent="-285750">
              <a:buClr>
                <a:schemeClr val="bg2"/>
              </a:buClr>
              <a:buFont typeface="Arial" panose="020B0604020202020204" pitchFamily="34" charset="0"/>
              <a:buChar char="•"/>
            </a:pPr>
            <a:r>
              <a:rPr lang="en-GB">
                <a:latin typeface="+mn-lt"/>
              </a:rPr>
              <a:t>Overview Report</a:t>
            </a:r>
          </a:p>
          <a:p>
            <a:pPr marL="628642" lvl="1" indent="-285750">
              <a:buClr>
                <a:schemeClr val="bg2"/>
              </a:buClr>
              <a:buFont typeface="Arial" panose="020B0604020202020204" pitchFamily="34" charset="0"/>
              <a:buChar char="•"/>
            </a:pPr>
            <a:r>
              <a:rPr lang="en-GB">
                <a:latin typeface="+mn-lt"/>
              </a:rPr>
              <a:t>Dataset Chart</a:t>
            </a:r>
          </a:p>
          <a:p>
            <a:pPr marL="628642" lvl="1" indent="-285750">
              <a:buClr>
                <a:schemeClr val="bg2"/>
              </a:buClr>
              <a:buFont typeface="Arial" panose="020B0604020202020204" pitchFamily="34" charset="0"/>
              <a:buChar char="•"/>
            </a:pPr>
            <a:r>
              <a:rPr lang="en-GB">
                <a:latin typeface="+mn-lt"/>
              </a:rPr>
              <a:t>Data Viewer</a:t>
            </a:r>
          </a:p>
          <a:p>
            <a:pPr marL="971533" lvl="2" indent="-285750"/>
            <a:r>
              <a:rPr lang="en-GB"/>
              <a:t>Filter</a:t>
            </a:r>
          </a:p>
          <a:p>
            <a:pPr marL="628642" lvl="1" indent="-285750">
              <a:buClr>
                <a:schemeClr val="bg2"/>
              </a:buClr>
              <a:buFont typeface="Arial" panose="020B0604020202020204" pitchFamily="34" charset="0"/>
              <a:buChar char="•"/>
            </a:pPr>
            <a:r>
              <a:rPr lang="en-GB">
                <a:latin typeface="+mn-lt"/>
              </a:rPr>
              <a:t>Segment Viewer</a:t>
            </a:r>
          </a:p>
          <a:p>
            <a:pPr marL="628642" lvl="1" indent="-285750">
              <a:buClr>
                <a:schemeClr val="bg2"/>
              </a:buClr>
              <a:buFont typeface="Arial" panose="020B0604020202020204" pitchFamily="34" charset="0"/>
              <a:buChar char="•"/>
            </a:pPr>
            <a:r>
              <a:rPr lang="en-GB">
                <a:latin typeface="+mn-lt"/>
              </a:rPr>
              <a:t>Cross Tabs</a:t>
            </a:r>
          </a:p>
          <a:p>
            <a:pPr marL="628642" lvl="1" indent="-285750">
              <a:buClr>
                <a:schemeClr val="bg2"/>
              </a:buClr>
              <a:buFont typeface="Arial" panose="020B0604020202020204" pitchFamily="34" charset="0"/>
              <a:buChar char="•"/>
            </a:pPr>
            <a:r>
              <a:rPr lang="en-GB">
                <a:latin typeface="+mn-lt"/>
              </a:rPr>
              <a:t>Characteristic Analysis</a:t>
            </a:r>
          </a:p>
          <a:p>
            <a:pPr marL="628642" lvl="1" indent="-285750">
              <a:buClr>
                <a:schemeClr val="bg2"/>
              </a:buClr>
              <a:buFont typeface="Arial" panose="020B0604020202020204" pitchFamily="34" charset="0"/>
              <a:buChar char="•"/>
            </a:pPr>
            <a:r>
              <a:rPr lang="en-GB">
                <a:latin typeface="+mn-lt"/>
              </a:rPr>
              <a:t>Correlations</a:t>
            </a:r>
          </a:p>
          <a:p>
            <a:pPr marL="285750" indent="-285750"/>
            <a:r>
              <a:rPr lang="en-GB"/>
              <a:t>Multicollinearity Analysis</a:t>
            </a:r>
          </a:p>
          <a:p>
            <a:pPr marL="285750" indent="-285750"/>
            <a:r>
              <a:rPr lang="en-GB"/>
              <a:t>Schema</a:t>
            </a:r>
          </a:p>
          <a:p>
            <a:pPr marL="285750" indent="-285750"/>
            <a:r>
              <a:rPr lang="en-GB"/>
              <a:t>Outlier Detector</a:t>
            </a:r>
          </a:p>
          <a:p>
            <a:endParaRPr lang="en-CA"/>
          </a:p>
        </p:txBody>
      </p:sp>
    </p:spTree>
    <p:custDataLst>
      <p:tags r:id="rId1"/>
    </p:custDataLst>
    <p:extLst>
      <p:ext uri="{BB962C8B-B14F-4D97-AF65-F5344CB8AC3E}">
        <p14:creationId xmlns:p14="http://schemas.microsoft.com/office/powerpoint/2010/main" val="221376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F6677ACA-A53A-455D-824A-9E9CDEAAB449}"/>
              </a:ext>
            </a:extLst>
          </p:cNvPr>
          <p:cNvPicPr>
            <a:picLocks noChangeAspect="1"/>
          </p:cNvPicPr>
          <p:nvPr/>
        </p:nvPicPr>
        <p:blipFill>
          <a:blip r:embed="rId4"/>
          <a:stretch>
            <a:fillRect/>
          </a:stretch>
        </p:blipFill>
        <p:spPr>
          <a:xfrm>
            <a:off x="5119000" y="975278"/>
            <a:ext cx="3772402" cy="2884434"/>
          </a:xfrm>
          <a:prstGeom prst="rect">
            <a:avLst/>
          </a:prstGeom>
        </p:spPr>
      </p:pic>
      <p:sp>
        <p:nvSpPr>
          <p:cNvPr id="8" name="Text Placeholder 7">
            <a:extLst>
              <a:ext uri="{FF2B5EF4-FFF2-40B4-BE49-F238E27FC236}">
                <a16:creationId xmlns:a16="http://schemas.microsoft.com/office/drawing/2014/main" id="{E47AC251-8EA7-447C-B79F-F024032DB4FA}"/>
              </a:ext>
            </a:extLst>
          </p:cNvPr>
          <p:cNvSpPr>
            <a:spLocks noGrp="1"/>
          </p:cNvSpPr>
          <p:nvPr>
            <p:ph type="body" sz="quarter" idx="11"/>
          </p:nvPr>
        </p:nvSpPr>
        <p:spPr>
          <a:xfrm>
            <a:off x="457201" y="975278"/>
            <a:ext cx="4562342" cy="3445524"/>
          </a:xfrm>
        </p:spPr>
        <p:txBody>
          <a:bodyPr/>
          <a:lstStyle/>
          <a:p>
            <a:pPr marL="0">
              <a:spcAft>
                <a:spcPts val="600"/>
              </a:spcAft>
            </a:pPr>
            <a:r>
              <a:rPr lang="en-GB"/>
              <a:t>Choose Characteristic Analysis Variable</a:t>
            </a:r>
          </a:p>
          <a:p>
            <a:pPr marL="0">
              <a:spcAft>
                <a:spcPts val="600"/>
              </a:spcAft>
            </a:pPr>
            <a:r>
              <a:rPr lang="en-GB">
                <a:latin typeface="+mn-lt"/>
              </a:rPr>
              <a:t>Must be categorical variable</a:t>
            </a:r>
          </a:p>
          <a:p>
            <a:pPr marL="0">
              <a:spcAft>
                <a:spcPts val="600"/>
              </a:spcAft>
            </a:pPr>
            <a:r>
              <a:rPr lang="en-GB">
                <a:latin typeface="+mn-lt"/>
              </a:rPr>
              <a:t>Limit to cardinality &lt;=50</a:t>
            </a:r>
          </a:p>
          <a:p>
            <a:pPr marL="0">
              <a:spcAft>
                <a:spcPts val="600"/>
              </a:spcAft>
            </a:pPr>
            <a:r>
              <a:rPr lang="en-GB"/>
              <a:t>Choose independent Variables to plot</a:t>
            </a:r>
          </a:p>
          <a:p>
            <a:pPr marL="0">
              <a:spcAft>
                <a:spcPts val="600"/>
              </a:spcAft>
            </a:pPr>
            <a:r>
              <a:rPr lang="en-GB"/>
              <a:t>Display options</a:t>
            </a:r>
          </a:p>
          <a:p>
            <a:pPr marL="0">
              <a:spcAft>
                <a:spcPts val="600"/>
              </a:spcAft>
            </a:pPr>
            <a:r>
              <a:rPr lang="en-GB"/>
              <a:t>Edit binning once the charts have been created</a:t>
            </a:r>
          </a:p>
          <a:p>
            <a:pPr marL="0">
              <a:spcAft>
                <a:spcPts val="600"/>
              </a:spcAft>
            </a:pPr>
            <a:endParaRPr lang="en-GB"/>
          </a:p>
          <a:p>
            <a:pPr marL="0">
              <a:spcAft>
                <a:spcPts val="600"/>
              </a:spcAft>
            </a:pPr>
            <a:endParaRPr lang="en-GB"/>
          </a:p>
          <a:p>
            <a:pPr marL="0">
              <a:spcAft>
                <a:spcPts val="600"/>
              </a:spcAft>
            </a:pPr>
            <a:r>
              <a:rPr lang="en-GB"/>
              <a:t>Demo</a:t>
            </a:r>
          </a:p>
          <a:p>
            <a:endParaRPr lang="en-CA"/>
          </a:p>
        </p:txBody>
      </p:sp>
      <p:sp>
        <p:nvSpPr>
          <p:cNvPr id="2" name="Title 1">
            <a:extLst>
              <a:ext uri="{FF2B5EF4-FFF2-40B4-BE49-F238E27FC236}">
                <a16:creationId xmlns:a16="http://schemas.microsoft.com/office/drawing/2014/main" id="{8D31B3AE-4807-4237-A8CE-5973B99F0103}"/>
              </a:ext>
            </a:extLst>
          </p:cNvPr>
          <p:cNvSpPr>
            <a:spLocks noGrp="1"/>
          </p:cNvSpPr>
          <p:nvPr>
            <p:ph type="title"/>
          </p:nvPr>
        </p:nvSpPr>
        <p:spPr/>
        <p:txBody>
          <a:bodyPr/>
          <a:lstStyle/>
          <a:p>
            <a:r>
              <a:rPr lang="en-CA"/>
              <a:t>Characteristic Analysis Options </a:t>
            </a:r>
          </a:p>
        </p:txBody>
      </p:sp>
    </p:spTree>
    <p:custDataLst>
      <p:tags r:id="rId1"/>
    </p:custDataLst>
    <p:extLst>
      <p:ext uri="{BB962C8B-B14F-4D97-AF65-F5344CB8AC3E}">
        <p14:creationId xmlns:p14="http://schemas.microsoft.com/office/powerpoint/2010/main" val="85062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3" name="Picture 2">
            <a:extLst>
              <a:ext uri="{FF2B5EF4-FFF2-40B4-BE49-F238E27FC236}">
                <a16:creationId xmlns:a16="http://schemas.microsoft.com/office/drawing/2014/main" id="{C9BFC7FC-446B-4EDF-ABAF-F7B861B56A52}"/>
              </a:ext>
            </a:extLst>
          </p:cNvPr>
          <p:cNvPicPr>
            <a:picLocks noChangeAspect="1"/>
          </p:cNvPicPr>
          <p:nvPr/>
        </p:nvPicPr>
        <p:blipFill>
          <a:blip r:embed="rId4"/>
          <a:stretch>
            <a:fillRect/>
          </a:stretch>
        </p:blipFill>
        <p:spPr>
          <a:xfrm>
            <a:off x="4161456" y="918253"/>
            <a:ext cx="4690457" cy="1365297"/>
          </a:xfrm>
          <a:prstGeom prst="rect">
            <a:avLst/>
          </a:prstGeom>
          <a:ln>
            <a:solidFill>
              <a:schemeClr val="tx1">
                <a:lumMod val="50000"/>
                <a:lumOff val="50000"/>
              </a:schemeClr>
            </a:solidFill>
          </a:ln>
        </p:spPr>
      </p:pic>
      <p:pic>
        <p:nvPicPr>
          <p:cNvPr id="2" name="Picture 1">
            <a:extLst>
              <a:ext uri="{FF2B5EF4-FFF2-40B4-BE49-F238E27FC236}">
                <a16:creationId xmlns:a16="http://schemas.microsoft.com/office/drawing/2014/main" id="{0A34E92D-2686-4CEA-B6E8-872823C69B69}"/>
              </a:ext>
            </a:extLst>
          </p:cNvPr>
          <p:cNvPicPr>
            <a:picLocks noChangeAspect="1"/>
          </p:cNvPicPr>
          <p:nvPr/>
        </p:nvPicPr>
        <p:blipFill>
          <a:blip r:embed="rId5"/>
          <a:stretch>
            <a:fillRect/>
          </a:stretch>
        </p:blipFill>
        <p:spPr>
          <a:xfrm>
            <a:off x="4838995" y="2571750"/>
            <a:ext cx="4012918" cy="1365297"/>
          </a:xfrm>
          <a:prstGeom prst="rect">
            <a:avLst/>
          </a:prstGeom>
          <a:ln>
            <a:solidFill>
              <a:schemeClr val="tx1">
                <a:lumMod val="50000"/>
                <a:lumOff val="50000"/>
              </a:schemeClr>
            </a:solidFill>
          </a:ln>
        </p:spPr>
      </p:pic>
      <p:sp>
        <p:nvSpPr>
          <p:cNvPr id="9" name="Text Placeholder 8">
            <a:extLst>
              <a:ext uri="{FF2B5EF4-FFF2-40B4-BE49-F238E27FC236}">
                <a16:creationId xmlns:a16="http://schemas.microsoft.com/office/drawing/2014/main" id="{8EDB14A0-D05E-4DAB-89EC-67EE1548D4CA}"/>
              </a:ext>
            </a:extLst>
          </p:cNvPr>
          <p:cNvSpPr>
            <a:spLocks noGrp="1"/>
          </p:cNvSpPr>
          <p:nvPr>
            <p:ph type="body" sz="quarter" idx="11"/>
          </p:nvPr>
        </p:nvSpPr>
        <p:spPr>
          <a:xfrm>
            <a:off x="457201" y="975278"/>
            <a:ext cx="3762756" cy="3445524"/>
          </a:xfrm>
        </p:spPr>
        <p:txBody>
          <a:bodyPr/>
          <a:lstStyle/>
          <a:p>
            <a:pPr>
              <a:spcAft>
                <a:spcPts val="0"/>
              </a:spcAft>
              <a:defRPr/>
            </a:pPr>
            <a:r>
              <a:rPr lang="en-US"/>
              <a:t>A measure of the relationship between numeric variables</a:t>
            </a:r>
          </a:p>
          <a:p>
            <a:pPr marL="285750" lvl="1" indent="-285750">
              <a:spcBef>
                <a:spcPts val="750"/>
              </a:spcBef>
              <a:spcAft>
                <a:spcPts val="0"/>
              </a:spcAft>
              <a:defRPr/>
            </a:pPr>
            <a:r>
              <a:rPr lang="en-US">
                <a:latin typeface="+mn-lt"/>
              </a:rPr>
              <a:t>All variables must be numeric</a:t>
            </a:r>
          </a:p>
          <a:p>
            <a:pPr marL="285750" lvl="1" indent="-285750">
              <a:spcBef>
                <a:spcPts val="750"/>
              </a:spcBef>
              <a:spcAft>
                <a:spcPts val="0"/>
              </a:spcAft>
              <a:defRPr/>
            </a:pPr>
            <a:r>
              <a:rPr lang="en-US">
                <a:latin typeface="+mn-lt"/>
              </a:rPr>
              <a:t>Closer to ± 1 means the variables have a stronger relationship</a:t>
            </a:r>
          </a:p>
          <a:p>
            <a:pPr marL="285750" lvl="1" indent="-285750">
              <a:spcBef>
                <a:spcPts val="750"/>
              </a:spcBef>
              <a:spcAft>
                <a:spcPts val="0"/>
              </a:spcAft>
              <a:defRPr/>
            </a:pPr>
            <a:r>
              <a:rPr lang="en-US">
                <a:latin typeface="+mn-lt"/>
              </a:rPr>
              <a:t>Closer to 0 means the variables have a weaker relationship</a:t>
            </a:r>
          </a:p>
          <a:p>
            <a:pPr>
              <a:spcAft>
                <a:spcPts val="0"/>
              </a:spcAft>
              <a:defRPr/>
            </a:pPr>
            <a:r>
              <a:rPr lang="en-US"/>
              <a:t>Results can be displayed in the form of correlation matrix, as pairs, or in a chart</a:t>
            </a:r>
          </a:p>
          <a:p>
            <a:pPr lvl="1">
              <a:spcAft>
                <a:spcPts val="0"/>
              </a:spcAft>
              <a:defRPr/>
            </a:pPr>
            <a:r>
              <a:rPr lang="en-US">
                <a:latin typeface="+mn-lt"/>
              </a:rPr>
              <a:t>Can also highlight cells based on their value</a:t>
            </a:r>
          </a:p>
          <a:p>
            <a:pPr lvl="1">
              <a:spcAft>
                <a:spcPts val="0"/>
              </a:spcAft>
              <a:defRPr/>
            </a:pPr>
            <a:r>
              <a:rPr lang="en-US">
                <a:latin typeface="+mn-lt"/>
              </a:rPr>
              <a:t>Useful if you have many variables, in which case the matrix gets quite large and hard to understand</a:t>
            </a:r>
            <a:endParaRPr lang="en-US" sz="1400"/>
          </a:p>
          <a:p>
            <a:pPr lvl="1">
              <a:defRPr/>
            </a:pPr>
            <a:endParaRPr lang="en-US" sz="1400"/>
          </a:p>
          <a:p>
            <a:pPr>
              <a:defRPr/>
            </a:pPr>
            <a:r>
              <a:rPr lang="en-US"/>
              <a:t>Demo</a:t>
            </a:r>
          </a:p>
          <a:p>
            <a:endParaRPr lang="en-CA"/>
          </a:p>
        </p:txBody>
      </p:sp>
      <p:sp>
        <p:nvSpPr>
          <p:cNvPr id="7" name="Title 6">
            <a:extLst>
              <a:ext uri="{FF2B5EF4-FFF2-40B4-BE49-F238E27FC236}">
                <a16:creationId xmlns:a16="http://schemas.microsoft.com/office/drawing/2014/main" id="{42C985FA-6772-45BE-887C-4D88168DFBF9}"/>
              </a:ext>
            </a:extLst>
          </p:cNvPr>
          <p:cNvSpPr>
            <a:spLocks noGrp="1"/>
          </p:cNvSpPr>
          <p:nvPr>
            <p:ph type="title"/>
          </p:nvPr>
        </p:nvSpPr>
        <p:spPr/>
        <p:txBody>
          <a:bodyPr/>
          <a:lstStyle/>
          <a:p>
            <a:r>
              <a:rPr lang="en-CA"/>
              <a:t>Correlations</a:t>
            </a:r>
          </a:p>
        </p:txBody>
      </p:sp>
    </p:spTree>
    <p:custDataLst>
      <p:tags r:id="rId1"/>
    </p:custDataLst>
    <p:extLst>
      <p:ext uri="{BB962C8B-B14F-4D97-AF65-F5344CB8AC3E}">
        <p14:creationId xmlns:p14="http://schemas.microsoft.com/office/powerpoint/2010/main" val="376959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pic>
        <p:nvPicPr>
          <p:cNvPr id="2" name="Picture 1">
            <a:extLst>
              <a:ext uri="{FF2B5EF4-FFF2-40B4-BE49-F238E27FC236}">
                <a16:creationId xmlns:a16="http://schemas.microsoft.com/office/drawing/2014/main" id="{4217EE81-1400-447D-A32C-9658F5896B3B}"/>
              </a:ext>
            </a:extLst>
          </p:cNvPr>
          <p:cNvPicPr>
            <a:picLocks noChangeAspect="1"/>
          </p:cNvPicPr>
          <p:nvPr/>
        </p:nvPicPr>
        <p:blipFill>
          <a:blip r:embed="rId4"/>
          <a:stretch>
            <a:fillRect/>
          </a:stretch>
        </p:blipFill>
        <p:spPr>
          <a:xfrm>
            <a:off x="136611" y="1862516"/>
            <a:ext cx="8870777" cy="2341384"/>
          </a:xfrm>
          <a:prstGeom prst="rect">
            <a:avLst/>
          </a:prstGeom>
          <a:ln>
            <a:solidFill>
              <a:schemeClr val="tx1">
                <a:lumMod val="50000"/>
                <a:lumOff val="50000"/>
              </a:schemeClr>
            </a:solidFill>
          </a:ln>
        </p:spPr>
      </p:pic>
      <p:sp>
        <p:nvSpPr>
          <p:cNvPr id="7" name="Text Placeholder 6">
            <a:extLst>
              <a:ext uri="{FF2B5EF4-FFF2-40B4-BE49-F238E27FC236}">
                <a16:creationId xmlns:a16="http://schemas.microsoft.com/office/drawing/2014/main" id="{8F327AD4-6949-42C1-A5E5-C4E29BC8DC18}"/>
              </a:ext>
            </a:extLst>
          </p:cNvPr>
          <p:cNvSpPr>
            <a:spLocks noGrp="1"/>
          </p:cNvSpPr>
          <p:nvPr>
            <p:ph type="body" sz="quarter" idx="11"/>
          </p:nvPr>
        </p:nvSpPr>
        <p:spPr/>
        <p:txBody>
          <a:bodyPr/>
          <a:lstStyle/>
          <a:p>
            <a:r>
              <a:rPr lang="en-CA"/>
              <a:t>Correlation Diagnostics </a:t>
            </a:r>
          </a:p>
          <a:p>
            <a:pPr lvl="1"/>
            <a:r>
              <a:rPr lang="en-CA"/>
              <a:t>Option allows for enhanced variable selection:</a:t>
            </a:r>
          </a:p>
        </p:txBody>
      </p:sp>
      <p:sp>
        <p:nvSpPr>
          <p:cNvPr id="3" name="Title 2">
            <a:extLst>
              <a:ext uri="{FF2B5EF4-FFF2-40B4-BE49-F238E27FC236}">
                <a16:creationId xmlns:a16="http://schemas.microsoft.com/office/drawing/2014/main" id="{12128A0A-8861-4522-8B9B-B28855F32F22}"/>
              </a:ext>
            </a:extLst>
          </p:cNvPr>
          <p:cNvSpPr>
            <a:spLocks noGrp="1"/>
          </p:cNvSpPr>
          <p:nvPr>
            <p:ph type="title"/>
          </p:nvPr>
        </p:nvSpPr>
        <p:spPr/>
        <p:txBody>
          <a:bodyPr/>
          <a:lstStyle/>
          <a:p>
            <a:r>
              <a:rPr lang="en-CA"/>
              <a:t>Data Profiling – Correlations </a:t>
            </a:r>
          </a:p>
        </p:txBody>
      </p:sp>
    </p:spTree>
    <p:custDataLst>
      <p:tags r:id="rId1"/>
    </p:custDataLst>
    <p:extLst>
      <p:ext uri="{BB962C8B-B14F-4D97-AF65-F5344CB8AC3E}">
        <p14:creationId xmlns:p14="http://schemas.microsoft.com/office/powerpoint/2010/main" val="3245506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7BCF33-1E50-48C2-8AE6-B575379F7CD8}"/>
              </a:ext>
            </a:extLst>
          </p:cNvPr>
          <p:cNvSpPr>
            <a:spLocks noGrp="1"/>
          </p:cNvSpPr>
          <p:nvPr>
            <p:ph type="body" sz="quarter" idx="11"/>
          </p:nvPr>
        </p:nvSpPr>
        <p:spPr>
          <a:xfrm>
            <a:off x="457201" y="975278"/>
            <a:ext cx="3794760" cy="3445524"/>
          </a:xfrm>
        </p:spPr>
        <p:txBody>
          <a:bodyPr/>
          <a:lstStyle/>
          <a:p>
            <a:pPr marL="285750" indent="-285750">
              <a:buFont typeface="Arial" panose="020B0604020202020204" pitchFamily="34" charset="0"/>
              <a:buChar char="•"/>
            </a:pPr>
            <a:r>
              <a:rPr lang="en-CA"/>
              <a:t>Multicollinearity Analysis node can be used to remove highly correlated numeric variables from a dataset</a:t>
            </a:r>
          </a:p>
          <a:p>
            <a:pPr marL="285750" indent="-285750">
              <a:buFont typeface="Arial" panose="020B0604020202020204" pitchFamily="34" charset="0"/>
              <a:buChar char="•"/>
            </a:pPr>
            <a:r>
              <a:rPr lang="en-CA"/>
              <a:t>Threshold for removal is set by the user</a:t>
            </a:r>
          </a:p>
          <a:p>
            <a:pPr marL="285750" indent="-285750">
              <a:buFont typeface="Arial" panose="020B0604020202020204" pitchFamily="34" charset="0"/>
              <a:buChar char="•"/>
            </a:pPr>
            <a:r>
              <a:rPr lang="en-CA"/>
              <a:t>Correlation measures include Pearson and Spearman</a:t>
            </a:r>
          </a:p>
          <a:p>
            <a:pPr marL="285750" indent="-285750">
              <a:buFont typeface="Arial" panose="020B0604020202020204" pitchFamily="34" charset="0"/>
              <a:buChar char="•"/>
            </a:pPr>
            <a:r>
              <a:rPr lang="en-CA"/>
              <a:t>Max correlation is shown for all analyzed variables when the Analyze button is clicked</a:t>
            </a:r>
          </a:p>
        </p:txBody>
      </p:sp>
      <p:sp>
        <p:nvSpPr>
          <p:cNvPr id="2" name="Title 1">
            <a:extLst>
              <a:ext uri="{FF2B5EF4-FFF2-40B4-BE49-F238E27FC236}">
                <a16:creationId xmlns:a16="http://schemas.microsoft.com/office/drawing/2014/main" id="{14E057B3-8254-4C9C-BC93-6FBA70A5227B}"/>
              </a:ext>
            </a:extLst>
          </p:cNvPr>
          <p:cNvSpPr>
            <a:spLocks noGrp="1"/>
          </p:cNvSpPr>
          <p:nvPr>
            <p:ph type="title"/>
          </p:nvPr>
        </p:nvSpPr>
        <p:spPr/>
        <p:txBody>
          <a:bodyPr/>
          <a:lstStyle/>
          <a:p>
            <a:r>
              <a:rPr lang="en-CA"/>
              <a:t>Multicollinearity Analysis</a:t>
            </a:r>
          </a:p>
        </p:txBody>
      </p:sp>
      <p:pic>
        <p:nvPicPr>
          <p:cNvPr id="4" name="Picture 3">
            <a:extLst>
              <a:ext uri="{FF2B5EF4-FFF2-40B4-BE49-F238E27FC236}">
                <a16:creationId xmlns:a16="http://schemas.microsoft.com/office/drawing/2014/main" id="{C5F6C240-0630-4E8B-A351-C818766D7BFF}"/>
              </a:ext>
            </a:extLst>
          </p:cNvPr>
          <p:cNvPicPr>
            <a:picLocks noChangeAspect="1"/>
          </p:cNvPicPr>
          <p:nvPr/>
        </p:nvPicPr>
        <p:blipFill>
          <a:blip r:embed="rId4"/>
          <a:stretch>
            <a:fillRect/>
          </a:stretch>
        </p:blipFill>
        <p:spPr>
          <a:xfrm>
            <a:off x="560663" y="3324689"/>
            <a:ext cx="3412067" cy="1562779"/>
          </a:xfrm>
          <a:prstGeom prst="rect">
            <a:avLst/>
          </a:prstGeom>
        </p:spPr>
      </p:pic>
      <p:pic>
        <p:nvPicPr>
          <p:cNvPr id="5" name="Picture 4">
            <a:extLst>
              <a:ext uri="{FF2B5EF4-FFF2-40B4-BE49-F238E27FC236}">
                <a16:creationId xmlns:a16="http://schemas.microsoft.com/office/drawing/2014/main" id="{7C56C0E1-6FFA-4D1D-96FC-DCEBD4BDEF27}"/>
              </a:ext>
            </a:extLst>
          </p:cNvPr>
          <p:cNvPicPr>
            <a:picLocks noChangeAspect="1"/>
          </p:cNvPicPr>
          <p:nvPr/>
        </p:nvPicPr>
        <p:blipFill>
          <a:blip r:embed="rId5"/>
          <a:stretch>
            <a:fillRect/>
          </a:stretch>
        </p:blipFill>
        <p:spPr>
          <a:xfrm>
            <a:off x="4506745" y="557558"/>
            <a:ext cx="4364289" cy="4128742"/>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7059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A26834-C22C-4B31-B9B4-C48563C34322}"/>
              </a:ext>
            </a:extLst>
          </p:cNvPr>
          <p:cNvSpPr>
            <a:spLocks noGrp="1"/>
          </p:cNvSpPr>
          <p:nvPr>
            <p:ph type="body" sz="quarter" idx="11"/>
          </p:nvPr>
        </p:nvSpPr>
        <p:spPr>
          <a:xfrm>
            <a:off x="457201" y="975278"/>
            <a:ext cx="3835140" cy="3445524"/>
          </a:xfrm>
        </p:spPr>
        <p:txBody>
          <a:bodyPr vert="horz" lIns="91440" tIns="45720" rIns="91440" bIns="45720" rtlCol="0" anchor="t">
            <a:noAutofit/>
          </a:bodyPr>
          <a:lstStyle/>
          <a:p>
            <a:pPr marL="285750" indent="-285750">
              <a:spcAft>
                <a:spcPts val="0"/>
              </a:spcAft>
              <a:buFont typeface="Arial" panose="020B0604020202020204" pitchFamily="34" charset="0"/>
              <a:buChar char="•"/>
            </a:pPr>
            <a:r>
              <a:rPr lang="en-CA"/>
              <a:t>Example variable selection shown here:</a:t>
            </a:r>
          </a:p>
          <a:p>
            <a:pPr marL="523240" lvl="1" indent="-342900">
              <a:spcAft>
                <a:spcPts val="0"/>
              </a:spcAft>
              <a:buFont typeface="+mj-lt"/>
              <a:buAutoNum type="arabicPeriod"/>
            </a:pPr>
            <a:r>
              <a:rPr lang="en-CA" b="1">
                <a:latin typeface="+mn-lt"/>
              </a:rPr>
              <a:t>Max Correlation </a:t>
            </a:r>
            <a:r>
              <a:rPr lang="en-CA">
                <a:latin typeface="+mn-lt"/>
              </a:rPr>
              <a:t>threshold is set to &lt;= 0.20</a:t>
            </a:r>
            <a:endParaRPr lang="en-CA">
              <a:latin typeface="+mn-lt"/>
              <a:cs typeface="Arial"/>
            </a:endParaRPr>
          </a:p>
          <a:p>
            <a:pPr marL="523240" lvl="1" indent="-342900">
              <a:spcAft>
                <a:spcPts val="0"/>
              </a:spcAft>
              <a:buFont typeface="+mj-lt"/>
              <a:buAutoNum type="arabicPeriod"/>
            </a:pPr>
            <a:r>
              <a:rPr lang="en-CA" b="1">
                <a:latin typeface="+mn-lt"/>
              </a:rPr>
              <a:t>Select</a:t>
            </a:r>
            <a:r>
              <a:rPr lang="en-CA">
                <a:latin typeface="+mn-lt"/>
              </a:rPr>
              <a:t> button will check only variables that fulfill the threshold requirements</a:t>
            </a:r>
            <a:endParaRPr lang="en-CA" b="1">
              <a:latin typeface="+mn-lt"/>
              <a:cs typeface="Arial" panose="020B0604020202020204"/>
            </a:endParaRPr>
          </a:p>
          <a:p>
            <a:pPr marL="523240" lvl="1" indent="-342900">
              <a:spcAft>
                <a:spcPts val="0"/>
              </a:spcAft>
              <a:buFont typeface="+mj-lt"/>
              <a:buAutoNum type="arabicPeriod"/>
            </a:pPr>
            <a:r>
              <a:rPr lang="en-CA" b="1">
                <a:latin typeface="+mn-lt"/>
              </a:rPr>
              <a:t>Capital-gain</a:t>
            </a:r>
            <a:r>
              <a:rPr lang="en-CA">
                <a:latin typeface="+mn-lt"/>
              </a:rPr>
              <a:t> not checked because it exceeds max correlation threshold of 0.2, and will be excluded from the output dataset</a:t>
            </a:r>
            <a:endParaRPr lang="en-CA">
              <a:latin typeface="+mn-lt"/>
              <a:cs typeface="Arial"/>
            </a:endParaRPr>
          </a:p>
          <a:p>
            <a:pPr marL="523240" lvl="1" indent="-342900">
              <a:spcAft>
                <a:spcPts val="0"/>
              </a:spcAft>
              <a:buFont typeface="+mj-lt"/>
              <a:buAutoNum type="arabicPeriod"/>
            </a:pPr>
            <a:r>
              <a:rPr lang="en-CA" b="1" err="1">
                <a:latin typeface="+mn-lt"/>
                <a:cs typeface="Arial"/>
              </a:rPr>
              <a:t>Fnlwgt</a:t>
            </a:r>
            <a:r>
              <a:rPr lang="en-CA">
                <a:latin typeface="+mn-lt"/>
                <a:cs typeface="Arial"/>
              </a:rPr>
              <a:t> will not be included in the output</a:t>
            </a:r>
          </a:p>
          <a:p>
            <a:pPr marL="523240" lvl="1" indent="-342900">
              <a:spcAft>
                <a:spcPts val="0"/>
              </a:spcAft>
              <a:buFont typeface="+mj-lt"/>
              <a:buAutoNum type="arabicPeriod"/>
            </a:pPr>
            <a:r>
              <a:rPr lang="en-CA" b="1">
                <a:latin typeface="+mn-lt"/>
                <a:cs typeface="Arial"/>
              </a:rPr>
              <a:t>All not analyzed </a:t>
            </a:r>
            <a:r>
              <a:rPr lang="en-CA">
                <a:latin typeface="+mn-lt"/>
                <a:cs typeface="Arial"/>
              </a:rPr>
              <a:t>variables in this box will be included in the output. These variables were excluded from the analysis because of their categorical nature</a:t>
            </a:r>
          </a:p>
          <a:p>
            <a:pPr>
              <a:spcAft>
                <a:spcPts val="0"/>
              </a:spcAft>
            </a:pPr>
            <a:endParaRPr lang="en-CA"/>
          </a:p>
          <a:p>
            <a:pPr marL="285750" indent="-285750">
              <a:spcAft>
                <a:spcPts val="0"/>
              </a:spcAft>
              <a:buFont typeface="Arial" panose="020B0604020202020204" pitchFamily="34" charset="0"/>
              <a:buChar char="•"/>
            </a:pPr>
            <a:r>
              <a:rPr lang="en-CA"/>
              <a:t>Demo</a:t>
            </a:r>
            <a:endParaRPr lang="en-CA">
              <a:cs typeface="Arial"/>
            </a:endParaRPr>
          </a:p>
        </p:txBody>
      </p:sp>
      <p:sp>
        <p:nvSpPr>
          <p:cNvPr id="2" name="Title 1">
            <a:extLst>
              <a:ext uri="{FF2B5EF4-FFF2-40B4-BE49-F238E27FC236}">
                <a16:creationId xmlns:a16="http://schemas.microsoft.com/office/drawing/2014/main" id="{28DC4BED-DE4D-4996-8164-6291AA112AE5}"/>
              </a:ext>
            </a:extLst>
          </p:cNvPr>
          <p:cNvSpPr>
            <a:spLocks noGrp="1"/>
          </p:cNvSpPr>
          <p:nvPr>
            <p:ph type="title"/>
          </p:nvPr>
        </p:nvSpPr>
        <p:spPr/>
        <p:txBody>
          <a:bodyPr/>
          <a:lstStyle/>
          <a:p>
            <a:r>
              <a:rPr lang="en-CA"/>
              <a:t>Variable Selection with the Multicollinearity Analysis Node</a:t>
            </a:r>
          </a:p>
        </p:txBody>
      </p:sp>
      <p:pic>
        <p:nvPicPr>
          <p:cNvPr id="5" name="Picture 4">
            <a:extLst>
              <a:ext uri="{FF2B5EF4-FFF2-40B4-BE49-F238E27FC236}">
                <a16:creationId xmlns:a16="http://schemas.microsoft.com/office/drawing/2014/main" id="{AC142566-9047-4E65-8DF8-B1E834CE246C}"/>
              </a:ext>
            </a:extLst>
          </p:cNvPr>
          <p:cNvPicPr>
            <a:picLocks noChangeAspect="1"/>
          </p:cNvPicPr>
          <p:nvPr/>
        </p:nvPicPr>
        <p:blipFill>
          <a:blip r:embed="rId4"/>
          <a:stretch>
            <a:fillRect/>
          </a:stretch>
        </p:blipFill>
        <p:spPr>
          <a:xfrm>
            <a:off x="4619948" y="849735"/>
            <a:ext cx="4296618" cy="4054668"/>
          </a:xfrm>
          <a:prstGeom prst="rect">
            <a:avLst/>
          </a:prstGeom>
          <a:ln>
            <a:solidFill>
              <a:schemeClr val="tx1">
                <a:lumMod val="50000"/>
                <a:lumOff val="50000"/>
              </a:schemeClr>
            </a:solidFill>
          </a:ln>
        </p:spPr>
      </p:pic>
      <p:sp>
        <p:nvSpPr>
          <p:cNvPr id="6" name="Rectangle 5">
            <a:extLst>
              <a:ext uri="{FF2B5EF4-FFF2-40B4-BE49-F238E27FC236}">
                <a16:creationId xmlns:a16="http://schemas.microsoft.com/office/drawing/2014/main" id="{08985E52-15AF-4690-B5E6-AD58F326F7E4}"/>
              </a:ext>
            </a:extLst>
          </p:cNvPr>
          <p:cNvSpPr/>
          <p:nvPr/>
        </p:nvSpPr>
        <p:spPr>
          <a:xfrm>
            <a:off x="5721565" y="1464344"/>
            <a:ext cx="1573894" cy="194733"/>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7" name="TextBox 6">
            <a:extLst>
              <a:ext uri="{FF2B5EF4-FFF2-40B4-BE49-F238E27FC236}">
                <a16:creationId xmlns:a16="http://schemas.microsoft.com/office/drawing/2014/main" id="{8E04AAFB-BE8E-4FA7-A3A2-E407B30AE20C}"/>
              </a:ext>
            </a:extLst>
          </p:cNvPr>
          <p:cNvSpPr txBox="1"/>
          <p:nvPr/>
        </p:nvSpPr>
        <p:spPr>
          <a:xfrm>
            <a:off x="5479230" y="1392433"/>
            <a:ext cx="291712" cy="338554"/>
          </a:xfrm>
          <a:prstGeom prst="rect">
            <a:avLst/>
          </a:prstGeom>
          <a:noFill/>
          <a:ln>
            <a:noFill/>
          </a:ln>
        </p:spPr>
        <p:txBody>
          <a:bodyPr wrap="square" rtlCol="0">
            <a:spAutoFit/>
          </a:bodyPr>
          <a:lstStyle/>
          <a:p>
            <a:r>
              <a:rPr lang="en-CA" sz="1600" b="1">
                <a:solidFill>
                  <a:srgbClr val="FF0000"/>
                </a:solidFill>
              </a:rPr>
              <a:t>1</a:t>
            </a:r>
          </a:p>
        </p:txBody>
      </p:sp>
      <p:sp>
        <p:nvSpPr>
          <p:cNvPr id="8" name="Rectangle 7">
            <a:extLst>
              <a:ext uri="{FF2B5EF4-FFF2-40B4-BE49-F238E27FC236}">
                <a16:creationId xmlns:a16="http://schemas.microsoft.com/office/drawing/2014/main" id="{3D5A54C8-AFEF-415E-9FDC-8E3182A60F71}"/>
              </a:ext>
            </a:extLst>
          </p:cNvPr>
          <p:cNvSpPr/>
          <p:nvPr/>
        </p:nvSpPr>
        <p:spPr>
          <a:xfrm>
            <a:off x="7375396" y="1464344"/>
            <a:ext cx="434845" cy="194733"/>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9" name="TextBox 8">
            <a:extLst>
              <a:ext uri="{FF2B5EF4-FFF2-40B4-BE49-F238E27FC236}">
                <a16:creationId xmlns:a16="http://schemas.microsoft.com/office/drawing/2014/main" id="{D719671E-4D84-4651-ACED-8C2EB565BA9D}"/>
              </a:ext>
            </a:extLst>
          </p:cNvPr>
          <p:cNvSpPr txBox="1"/>
          <p:nvPr/>
        </p:nvSpPr>
        <p:spPr>
          <a:xfrm>
            <a:off x="7809981" y="1373772"/>
            <a:ext cx="338365" cy="338554"/>
          </a:xfrm>
          <a:prstGeom prst="rect">
            <a:avLst/>
          </a:prstGeom>
          <a:noFill/>
          <a:ln>
            <a:noFill/>
          </a:ln>
        </p:spPr>
        <p:txBody>
          <a:bodyPr wrap="square" rtlCol="0">
            <a:spAutoFit/>
          </a:bodyPr>
          <a:lstStyle/>
          <a:p>
            <a:r>
              <a:rPr lang="en-CA" sz="1600" b="1">
                <a:solidFill>
                  <a:srgbClr val="FF0000"/>
                </a:solidFill>
              </a:rPr>
              <a:t>2</a:t>
            </a:r>
          </a:p>
        </p:txBody>
      </p:sp>
      <p:sp>
        <p:nvSpPr>
          <p:cNvPr id="10" name="Rectangle 9">
            <a:extLst>
              <a:ext uri="{FF2B5EF4-FFF2-40B4-BE49-F238E27FC236}">
                <a16:creationId xmlns:a16="http://schemas.microsoft.com/office/drawing/2014/main" id="{AD254E3A-7EFD-47B2-8F89-3EE7153EDB20}"/>
              </a:ext>
            </a:extLst>
          </p:cNvPr>
          <p:cNvSpPr/>
          <p:nvPr/>
        </p:nvSpPr>
        <p:spPr>
          <a:xfrm>
            <a:off x="4732079" y="2226051"/>
            <a:ext cx="4005002" cy="110242"/>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1" name="TextBox 10">
            <a:extLst>
              <a:ext uri="{FF2B5EF4-FFF2-40B4-BE49-F238E27FC236}">
                <a16:creationId xmlns:a16="http://schemas.microsoft.com/office/drawing/2014/main" id="{6EB3366E-C124-4A5B-B3BE-121A4D0F4797}"/>
              </a:ext>
            </a:extLst>
          </p:cNvPr>
          <p:cNvSpPr txBox="1"/>
          <p:nvPr/>
        </p:nvSpPr>
        <p:spPr>
          <a:xfrm>
            <a:off x="4275669" y="2087019"/>
            <a:ext cx="787400" cy="338554"/>
          </a:xfrm>
          <a:prstGeom prst="rect">
            <a:avLst/>
          </a:prstGeom>
          <a:noFill/>
          <a:ln>
            <a:noFill/>
          </a:ln>
        </p:spPr>
        <p:txBody>
          <a:bodyPr wrap="square" rtlCol="0">
            <a:spAutoFit/>
          </a:bodyPr>
          <a:lstStyle/>
          <a:p>
            <a:r>
              <a:rPr lang="en-CA" sz="1600" b="1">
                <a:solidFill>
                  <a:srgbClr val="FF0000"/>
                </a:solidFill>
              </a:rPr>
              <a:t>3</a:t>
            </a:r>
          </a:p>
        </p:txBody>
      </p:sp>
      <p:sp>
        <p:nvSpPr>
          <p:cNvPr id="12" name="Rectangle 11">
            <a:extLst>
              <a:ext uri="{FF2B5EF4-FFF2-40B4-BE49-F238E27FC236}">
                <a16:creationId xmlns:a16="http://schemas.microsoft.com/office/drawing/2014/main" id="{D15CF1E8-AED8-4530-A556-2E6C693624BD}"/>
              </a:ext>
            </a:extLst>
          </p:cNvPr>
          <p:cNvSpPr/>
          <p:nvPr/>
        </p:nvSpPr>
        <p:spPr>
          <a:xfrm>
            <a:off x="4699347" y="3361959"/>
            <a:ext cx="1981428" cy="1299632"/>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Rectangle 12">
            <a:extLst>
              <a:ext uri="{FF2B5EF4-FFF2-40B4-BE49-F238E27FC236}">
                <a16:creationId xmlns:a16="http://schemas.microsoft.com/office/drawing/2014/main" id="{A4855D26-FA71-4372-ABD9-8102386DAA5D}"/>
              </a:ext>
            </a:extLst>
          </p:cNvPr>
          <p:cNvSpPr/>
          <p:nvPr/>
        </p:nvSpPr>
        <p:spPr>
          <a:xfrm>
            <a:off x="6860348" y="3361959"/>
            <a:ext cx="1981428" cy="1299632"/>
          </a:xfrm>
          <a:prstGeom prst="rect">
            <a:avLst/>
          </a:prstGeom>
          <a:solidFill>
            <a:srgbClr val="FA4616">
              <a:alpha val="34902"/>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4" name="TextBox 13">
            <a:extLst>
              <a:ext uri="{FF2B5EF4-FFF2-40B4-BE49-F238E27FC236}">
                <a16:creationId xmlns:a16="http://schemas.microsoft.com/office/drawing/2014/main" id="{742FDA65-E07D-4F12-B59C-8FD7EBC3CF7D}"/>
              </a:ext>
            </a:extLst>
          </p:cNvPr>
          <p:cNvSpPr txBox="1"/>
          <p:nvPr/>
        </p:nvSpPr>
        <p:spPr>
          <a:xfrm>
            <a:off x="4365892" y="3218853"/>
            <a:ext cx="787400" cy="338554"/>
          </a:xfrm>
          <a:prstGeom prst="rect">
            <a:avLst/>
          </a:prstGeom>
          <a:noFill/>
          <a:ln>
            <a:noFill/>
          </a:ln>
        </p:spPr>
        <p:txBody>
          <a:bodyPr wrap="square" rtlCol="0">
            <a:spAutoFit/>
          </a:bodyPr>
          <a:lstStyle/>
          <a:p>
            <a:r>
              <a:rPr lang="en-CA" sz="1600" b="1">
                <a:solidFill>
                  <a:srgbClr val="FF0000"/>
                </a:solidFill>
              </a:rPr>
              <a:t>4</a:t>
            </a:r>
          </a:p>
        </p:txBody>
      </p:sp>
      <p:sp>
        <p:nvSpPr>
          <p:cNvPr id="15" name="TextBox 14">
            <a:extLst>
              <a:ext uri="{FF2B5EF4-FFF2-40B4-BE49-F238E27FC236}">
                <a16:creationId xmlns:a16="http://schemas.microsoft.com/office/drawing/2014/main" id="{ED461C20-6ACD-48D0-94BB-7B32C71ADC7E}"/>
              </a:ext>
            </a:extLst>
          </p:cNvPr>
          <p:cNvSpPr txBox="1"/>
          <p:nvPr/>
        </p:nvSpPr>
        <p:spPr>
          <a:xfrm>
            <a:off x="6657976" y="3255292"/>
            <a:ext cx="787400" cy="338554"/>
          </a:xfrm>
          <a:prstGeom prst="rect">
            <a:avLst/>
          </a:prstGeom>
          <a:noFill/>
          <a:ln>
            <a:noFill/>
          </a:ln>
        </p:spPr>
        <p:txBody>
          <a:bodyPr wrap="square" rtlCol="0">
            <a:spAutoFit/>
          </a:bodyPr>
          <a:lstStyle/>
          <a:p>
            <a:r>
              <a:rPr lang="en-CA" sz="1600" b="1">
                <a:solidFill>
                  <a:srgbClr val="FF0000"/>
                </a:solidFill>
              </a:rPr>
              <a:t>5</a:t>
            </a:r>
          </a:p>
        </p:txBody>
      </p:sp>
    </p:spTree>
    <p:custDataLst>
      <p:tags r:id="rId1"/>
    </p:custDataLst>
    <p:extLst>
      <p:ext uri="{BB962C8B-B14F-4D97-AF65-F5344CB8AC3E}">
        <p14:creationId xmlns:p14="http://schemas.microsoft.com/office/powerpoint/2010/main" val="235491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A335D5D-50DB-4052-B2C2-576E70F74BAF}"/>
              </a:ext>
            </a:extLst>
          </p:cNvPr>
          <p:cNvSpPr>
            <a:spLocks noGrp="1"/>
          </p:cNvSpPr>
          <p:nvPr>
            <p:ph type="body" sz="quarter" idx="11"/>
          </p:nvPr>
        </p:nvSpPr>
        <p:spPr>
          <a:xfrm>
            <a:off x="457200" y="975278"/>
            <a:ext cx="3062663" cy="3445524"/>
          </a:xfrm>
        </p:spPr>
        <p:txBody>
          <a:bodyPr vert="horz" lIns="91440" tIns="45720" rIns="91440" bIns="45720" rtlCol="0" anchor="t">
            <a:noAutofit/>
          </a:bodyPr>
          <a:lstStyle/>
          <a:p>
            <a:r>
              <a:rPr lang="en-GB"/>
              <a:t>Use to investigate measures of predictive power (MPP)</a:t>
            </a:r>
          </a:p>
          <a:p>
            <a:r>
              <a:rPr lang="en-GB">
                <a:cs typeface="Arial"/>
              </a:rPr>
              <a:t>Set DV, choose measures, click on </a:t>
            </a:r>
            <a:r>
              <a:rPr lang="en-GB" err="1">
                <a:cs typeface="Arial"/>
              </a:rPr>
              <a:t>analyze</a:t>
            </a:r>
            <a:endParaRPr lang="en-GB">
              <a:cs typeface="Arial"/>
            </a:endParaRPr>
          </a:p>
          <a:p>
            <a:r>
              <a:rPr lang="en-GB"/>
              <a:t>Can manually or automatically select the top variables by MPP</a:t>
            </a:r>
          </a:p>
          <a:p>
            <a:pPr lvl="1"/>
            <a:r>
              <a:rPr lang="en-GB"/>
              <a:t>Union or Intersection options</a:t>
            </a:r>
          </a:p>
          <a:p>
            <a:r>
              <a:rPr lang="en-GB"/>
              <a:t>This node is useful for exploration, but can also create a new (simplified/filtered) dataset</a:t>
            </a:r>
          </a:p>
          <a:p>
            <a:endParaRPr lang="en-CA"/>
          </a:p>
          <a:p>
            <a:endParaRPr lang="en-CA"/>
          </a:p>
          <a:p>
            <a:endParaRPr lang="en-CA"/>
          </a:p>
          <a:p>
            <a:r>
              <a:rPr lang="en-CA"/>
              <a:t>Demo</a:t>
            </a:r>
          </a:p>
        </p:txBody>
      </p:sp>
      <p:sp>
        <p:nvSpPr>
          <p:cNvPr id="2" name="Title 1">
            <a:extLst>
              <a:ext uri="{FF2B5EF4-FFF2-40B4-BE49-F238E27FC236}">
                <a16:creationId xmlns:a16="http://schemas.microsoft.com/office/drawing/2014/main" id="{93D35FC1-E3E9-476E-9979-20EE58CF7350}"/>
              </a:ext>
            </a:extLst>
          </p:cNvPr>
          <p:cNvSpPr>
            <a:spLocks noGrp="1"/>
          </p:cNvSpPr>
          <p:nvPr>
            <p:ph type="title"/>
          </p:nvPr>
        </p:nvSpPr>
        <p:spPr/>
        <p:txBody>
          <a:bodyPr/>
          <a:lstStyle/>
          <a:p>
            <a:r>
              <a:rPr lang="en-CA"/>
              <a:t>Variable Selection</a:t>
            </a:r>
          </a:p>
        </p:txBody>
      </p:sp>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4" name="Picture 3">
            <a:extLst>
              <a:ext uri="{FF2B5EF4-FFF2-40B4-BE49-F238E27FC236}">
                <a16:creationId xmlns:a16="http://schemas.microsoft.com/office/drawing/2014/main" id="{1F154395-FBF3-4E85-8C47-9A1E5812C3F3}"/>
              </a:ext>
            </a:extLst>
          </p:cNvPr>
          <p:cNvPicPr>
            <a:picLocks noChangeAspect="1"/>
          </p:cNvPicPr>
          <p:nvPr/>
        </p:nvPicPr>
        <p:blipFill>
          <a:blip r:embed="rId4"/>
          <a:stretch>
            <a:fillRect/>
          </a:stretch>
        </p:blipFill>
        <p:spPr>
          <a:xfrm>
            <a:off x="607887" y="3778114"/>
            <a:ext cx="2713311" cy="866908"/>
          </a:xfrm>
          <a:prstGeom prst="rect">
            <a:avLst/>
          </a:prstGeom>
        </p:spPr>
      </p:pic>
      <p:pic>
        <p:nvPicPr>
          <p:cNvPr id="9" name="Picture 8">
            <a:extLst>
              <a:ext uri="{FF2B5EF4-FFF2-40B4-BE49-F238E27FC236}">
                <a16:creationId xmlns:a16="http://schemas.microsoft.com/office/drawing/2014/main" id="{75D9EC76-983C-4976-8CFF-A7A96CE27CC9}"/>
              </a:ext>
            </a:extLst>
          </p:cNvPr>
          <p:cNvPicPr>
            <a:picLocks noChangeAspect="1"/>
          </p:cNvPicPr>
          <p:nvPr/>
        </p:nvPicPr>
        <p:blipFill>
          <a:blip r:embed="rId5"/>
          <a:stretch>
            <a:fillRect/>
          </a:stretch>
        </p:blipFill>
        <p:spPr>
          <a:xfrm>
            <a:off x="3519863" y="475188"/>
            <a:ext cx="5406704" cy="4259534"/>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197354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sp>
        <p:nvSpPr>
          <p:cNvPr id="8" name="Text Placeholder 7">
            <a:extLst>
              <a:ext uri="{FF2B5EF4-FFF2-40B4-BE49-F238E27FC236}">
                <a16:creationId xmlns:a16="http://schemas.microsoft.com/office/drawing/2014/main" id="{0D9BDF6D-D471-4373-AB1B-1A9AF97D5392}"/>
              </a:ext>
            </a:extLst>
          </p:cNvPr>
          <p:cNvSpPr>
            <a:spLocks noGrp="1"/>
          </p:cNvSpPr>
          <p:nvPr>
            <p:ph type="body" sz="quarter" idx="11"/>
          </p:nvPr>
        </p:nvSpPr>
        <p:spPr>
          <a:xfrm>
            <a:off x="457201" y="975278"/>
            <a:ext cx="4379976" cy="3445524"/>
          </a:xfrm>
        </p:spPr>
        <p:txBody>
          <a:bodyPr vert="horz" lIns="91440" tIns="45720" rIns="91440" bIns="45720" rtlCol="0" anchor="t">
            <a:noAutofit/>
          </a:bodyPr>
          <a:lstStyle/>
          <a:p>
            <a:pPr marL="277200" indent="0">
              <a:spcBef>
                <a:spcPts val="0"/>
              </a:spcBef>
              <a:buNone/>
            </a:pPr>
            <a:endParaRPr lang="en-CA">
              <a:cs typeface="Arial"/>
            </a:endParaRPr>
          </a:p>
          <a:p>
            <a:pPr marL="277200" indent="0">
              <a:spcBef>
                <a:spcPts val="0"/>
              </a:spcBef>
              <a:buNone/>
            </a:pPr>
            <a:endParaRPr lang="en-CA"/>
          </a:p>
          <a:p>
            <a:pPr marL="562950" indent="-285750">
              <a:spcBef>
                <a:spcPts val="0"/>
              </a:spcBef>
            </a:pPr>
            <a:r>
              <a:rPr lang="en-CA"/>
              <a:t>Can be useful if you’re making many models with the same IV/DV choices by saving selected settings</a:t>
            </a:r>
            <a:endParaRPr lang="en-CA">
              <a:cs typeface="Arial"/>
            </a:endParaRPr>
          </a:p>
          <a:p>
            <a:pPr marL="562950" indent="-285750">
              <a:spcBef>
                <a:spcPts val="0"/>
              </a:spcBef>
            </a:pPr>
            <a:r>
              <a:rPr lang="en-CA"/>
              <a:t>Example shows Response selected as DV, and all other variables selected, excluding Customer ID and </a:t>
            </a:r>
            <a:r>
              <a:rPr lang="en-CA" err="1"/>
              <a:t>fnlwgt</a:t>
            </a:r>
            <a:r>
              <a:rPr lang="en-CA"/>
              <a:t>, as IVs</a:t>
            </a:r>
            <a:endParaRPr lang="en-US">
              <a:cs typeface="Arial"/>
            </a:endParaRPr>
          </a:p>
          <a:p>
            <a:pPr marL="562950" indent="-285750">
              <a:spcBef>
                <a:spcPts val="0"/>
              </a:spcBef>
            </a:pPr>
            <a:r>
              <a:rPr lang="en-CA"/>
              <a:t>Can be used upstream of model nodes by linking modeling node directly to Schema node</a:t>
            </a:r>
          </a:p>
          <a:p>
            <a:pPr marL="562950" indent="-285750">
              <a:spcBef>
                <a:spcPts val="0"/>
              </a:spcBef>
            </a:pPr>
            <a:endParaRPr lang="en-CA"/>
          </a:p>
          <a:p>
            <a:pPr marL="562950" indent="-285750">
              <a:spcBef>
                <a:spcPts val="0"/>
              </a:spcBef>
            </a:pPr>
            <a:endParaRPr lang="en-CA"/>
          </a:p>
          <a:p>
            <a:pPr marL="277200" indent="0">
              <a:spcBef>
                <a:spcPts val="0"/>
              </a:spcBef>
              <a:buNone/>
            </a:pPr>
            <a:endParaRPr lang="en-CA">
              <a:cs typeface="Arial"/>
            </a:endParaRPr>
          </a:p>
          <a:p>
            <a:pPr marL="179705" indent="-179705"/>
            <a:r>
              <a:rPr lang="en-CA"/>
              <a:t>Demo</a:t>
            </a:r>
            <a:endParaRPr lang="en-CA">
              <a:cs typeface="Arial"/>
            </a:endParaRPr>
          </a:p>
        </p:txBody>
      </p:sp>
      <p:sp>
        <p:nvSpPr>
          <p:cNvPr id="3" name="Title 2">
            <a:extLst>
              <a:ext uri="{FF2B5EF4-FFF2-40B4-BE49-F238E27FC236}">
                <a16:creationId xmlns:a16="http://schemas.microsoft.com/office/drawing/2014/main" id="{0C56ADC7-BA98-49BA-B315-2C53043B5B5A}"/>
              </a:ext>
            </a:extLst>
          </p:cNvPr>
          <p:cNvSpPr>
            <a:spLocks noGrp="1"/>
          </p:cNvSpPr>
          <p:nvPr>
            <p:ph type="title"/>
          </p:nvPr>
        </p:nvSpPr>
        <p:spPr/>
        <p:txBody>
          <a:bodyPr/>
          <a:lstStyle/>
          <a:p>
            <a:r>
              <a:rPr lang="en-CA"/>
              <a:t>Schema</a:t>
            </a:r>
          </a:p>
        </p:txBody>
      </p:sp>
      <p:pic>
        <p:nvPicPr>
          <p:cNvPr id="2" name="Picture 3" descr="A picture containing object, clock, drawing&#10;&#10;Description generated with very high confidence">
            <a:extLst>
              <a:ext uri="{FF2B5EF4-FFF2-40B4-BE49-F238E27FC236}">
                <a16:creationId xmlns:a16="http://schemas.microsoft.com/office/drawing/2014/main" id="{A2A80663-E216-4BFE-9719-44A7B48E1B6B}"/>
              </a:ext>
            </a:extLst>
          </p:cNvPr>
          <p:cNvPicPr>
            <a:picLocks noChangeAspect="1"/>
          </p:cNvPicPr>
          <p:nvPr/>
        </p:nvPicPr>
        <p:blipFill>
          <a:blip r:embed="rId4"/>
          <a:stretch>
            <a:fillRect/>
          </a:stretch>
        </p:blipFill>
        <p:spPr>
          <a:xfrm>
            <a:off x="755878" y="900642"/>
            <a:ext cx="1856752" cy="638883"/>
          </a:xfrm>
          <a:prstGeom prst="rect">
            <a:avLst/>
          </a:prstGeom>
        </p:spPr>
      </p:pic>
      <p:pic>
        <p:nvPicPr>
          <p:cNvPr id="4" name="Picture 6" descr="A picture containing object, clock, drawing&#10;&#10;Description generated with very high confidence">
            <a:extLst>
              <a:ext uri="{FF2B5EF4-FFF2-40B4-BE49-F238E27FC236}">
                <a16:creationId xmlns:a16="http://schemas.microsoft.com/office/drawing/2014/main" id="{5CE8BB7B-8222-4AB1-8AEF-792CC398F711}"/>
              </a:ext>
            </a:extLst>
          </p:cNvPr>
          <p:cNvPicPr>
            <a:picLocks noChangeAspect="1"/>
          </p:cNvPicPr>
          <p:nvPr/>
        </p:nvPicPr>
        <p:blipFill>
          <a:blip r:embed="rId5"/>
          <a:stretch>
            <a:fillRect/>
          </a:stretch>
        </p:blipFill>
        <p:spPr>
          <a:xfrm>
            <a:off x="627582" y="3775716"/>
            <a:ext cx="4108598" cy="768812"/>
          </a:xfrm>
          <a:prstGeom prst="rect">
            <a:avLst/>
          </a:prstGeom>
        </p:spPr>
      </p:pic>
      <p:pic>
        <p:nvPicPr>
          <p:cNvPr id="7" name="Picture 8" descr="A screenshot of a social media post&#10;&#10;Description generated with very high confidence">
            <a:extLst>
              <a:ext uri="{FF2B5EF4-FFF2-40B4-BE49-F238E27FC236}">
                <a16:creationId xmlns:a16="http://schemas.microsoft.com/office/drawing/2014/main" id="{10071D1C-6336-4D9D-8890-8C6CD341E545}"/>
              </a:ext>
            </a:extLst>
          </p:cNvPr>
          <p:cNvPicPr>
            <a:picLocks noChangeAspect="1"/>
          </p:cNvPicPr>
          <p:nvPr/>
        </p:nvPicPr>
        <p:blipFill>
          <a:blip r:embed="rId6"/>
          <a:stretch>
            <a:fillRect/>
          </a:stretch>
        </p:blipFill>
        <p:spPr>
          <a:xfrm>
            <a:off x="5253135" y="806299"/>
            <a:ext cx="3396342" cy="3548396"/>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170409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580DDB-6AB4-4604-8FCE-25EFDAF59CF4}"/>
              </a:ext>
            </a:extLst>
          </p:cNvPr>
          <p:cNvSpPr>
            <a:spLocks noGrp="1"/>
          </p:cNvSpPr>
          <p:nvPr>
            <p:ph type="body" sz="quarter" idx="11"/>
          </p:nvPr>
        </p:nvSpPr>
        <p:spPr/>
        <p:txBody>
          <a:bodyPr vert="horz" lIns="91440" tIns="45720" rIns="91440" bIns="45720" rtlCol="0" anchor="t">
            <a:noAutofit/>
          </a:bodyPr>
          <a:lstStyle/>
          <a:p>
            <a:pPr marL="285115" indent="-285750">
              <a:buFont typeface="Arial"/>
              <a:buChar char="•"/>
            </a:pPr>
            <a:r>
              <a:rPr lang="en-US">
                <a:ea typeface="+mn-lt"/>
                <a:cs typeface="+mn-lt"/>
              </a:rPr>
              <a:t>Performs automatic detection of outliers in a dataset. An outlier record is a record with an extreme value in at least one variable</a:t>
            </a:r>
          </a:p>
          <a:p>
            <a:pPr marL="285115" indent="-285750">
              <a:buFont typeface="Arial"/>
              <a:buChar char="•"/>
            </a:pPr>
            <a:r>
              <a:rPr lang="en-US">
                <a:ea typeface="+mn-lt"/>
                <a:cs typeface="+mn-lt"/>
              </a:rPr>
              <a:t>For data quality control, anomaly / fraud detection, and data manipulation to prevent a disproportionate effect of outliers on modeling</a:t>
            </a:r>
          </a:p>
        </p:txBody>
      </p:sp>
      <p:sp>
        <p:nvSpPr>
          <p:cNvPr id="2" name="Title 1">
            <a:extLst>
              <a:ext uri="{FF2B5EF4-FFF2-40B4-BE49-F238E27FC236}">
                <a16:creationId xmlns:a16="http://schemas.microsoft.com/office/drawing/2014/main" id="{C1D0CA71-7528-469E-AB74-429FEDD455D5}"/>
              </a:ext>
            </a:extLst>
          </p:cNvPr>
          <p:cNvSpPr>
            <a:spLocks noGrp="1"/>
          </p:cNvSpPr>
          <p:nvPr>
            <p:ph type="title"/>
          </p:nvPr>
        </p:nvSpPr>
        <p:spPr/>
        <p:txBody>
          <a:bodyPr/>
          <a:lstStyle/>
          <a:p>
            <a:r>
              <a:rPr lang="en-US">
                <a:latin typeface="Arial"/>
                <a:cs typeface="Arial"/>
              </a:rPr>
              <a:t>Outlier Detection</a:t>
            </a:r>
            <a:endParaRPr lang="en-US"/>
          </a:p>
        </p:txBody>
      </p:sp>
      <p:pic>
        <p:nvPicPr>
          <p:cNvPr id="571394" name="Picture 2">
            <a:extLst>
              <a:ext uri="{FF2B5EF4-FFF2-40B4-BE49-F238E27FC236}">
                <a16:creationId xmlns:a16="http://schemas.microsoft.com/office/drawing/2014/main" id="{934FDCE6-2015-4A45-A665-CFCA47F45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309" y="2723610"/>
            <a:ext cx="3553155" cy="12995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5243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5A96EE-203D-46DA-A871-86EB5AAB0EDF}"/>
              </a:ext>
            </a:extLst>
          </p:cNvPr>
          <p:cNvSpPr>
            <a:spLocks noGrp="1"/>
          </p:cNvSpPr>
          <p:nvPr>
            <p:ph type="body" sz="quarter" idx="11"/>
          </p:nvPr>
        </p:nvSpPr>
        <p:spPr>
          <a:xfrm>
            <a:off x="457201" y="975278"/>
            <a:ext cx="4114800" cy="3445524"/>
          </a:xfrm>
        </p:spPr>
        <p:txBody>
          <a:bodyPr vert="horz" lIns="91440" tIns="45720" rIns="91440" bIns="45720" rtlCol="0" anchor="t">
            <a:noAutofit/>
          </a:bodyPr>
          <a:lstStyle/>
          <a:p>
            <a:pPr marL="285750" indent="-285750" fontAlgn="base">
              <a:buFont typeface="Arial" panose="020B0604020202020204" pitchFamily="34" charset="0"/>
              <a:buChar char="•"/>
            </a:pPr>
            <a:r>
              <a:rPr lang="en-US"/>
              <a:t>Outlier Detection node creates a copy of the input data with outlier records flagged​</a:t>
            </a:r>
          </a:p>
          <a:p>
            <a:pPr marL="285750" indent="-285750" fontAlgn="base">
              <a:buFont typeface="Arial" panose="020B0604020202020204" pitchFamily="34" charset="0"/>
              <a:buChar char="•"/>
            </a:pPr>
            <a:r>
              <a:rPr lang="en-US"/>
              <a:t>Outlier records can be filtered out of the data in downstream process</a:t>
            </a:r>
            <a:endParaRPr lang="en-US">
              <a:cs typeface="Arial"/>
            </a:endParaRPr>
          </a:p>
          <a:p>
            <a:pPr marL="285750" indent="-285750" fontAlgn="base">
              <a:buFont typeface="Arial" panose="020B0604020202020204" pitchFamily="34" charset="0"/>
              <a:buChar char="•"/>
            </a:pPr>
            <a:r>
              <a:rPr lang="en-US"/>
              <a:t>4 methods available for flagging outliers:​</a:t>
            </a:r>
            <a:endParaRPr lang="en-US">
              <a:cs typeface="Arial" panose="020B0604020202020204"/>
            </a:endParaRPr>
          </a:p>
          <a:p>
            <a:pPr marL="466090" lvl="1" indent="-285750" fontAlgn="base">
              <a:buFont typeface="Arial" panose="020B0604020202020204" pitchFamily="34" charset="0"/>
              <a:buChar char="•"/>
            </a:pPr>
            <a:r>
              <a:rPr lang="en-US"/>
              <a:t>Univariate Distance​</a:t>
            </a:r>
            <a:endParaRPr lang="en-US">
              <a:cs typeface="Arial"/>
            </a:endParaRPr>
          </a:p>
          <a:p>
            <a:pPr marL="466090" lvl="1" indent="-285750" fontAlgn="base">
              <a:buFont typeface="Arial" panose="020B0604020202020204" pitchFamily="34" charset="0"/>
              <a:buChar char="•"/>
            </a:pPr>
            <a:r>
              <a:rPr lang="en-US" err="1"/>
              <a:t>Mahalanobis</a:t>
            </a:r>
            <a:r>
              <a:rPr lang="en-US"/>
              <a:t> Distance​</a:t>
            </a:r>
            <a:endParaRPr lang="en-US">
              <a:cs typeface="Arial"/>
            </a:endParaRPr>
          </a:p>
          <a:p>
            <a:pPr marL="466090" lvl="1" indent="-285750" fontAlgn="base">
              <a:buFont typeface="Arial" panose="020B0604020202020204" pitchFamily="34" charset="0"/>
              <a:buChar char="•"/>
            </a:pPr>
            <a:r>
              <a:rPr lang="en-US"/>
              <a:t>Tree​</a:t>
            </a:r>
            <a:endParaRPr lang="en-US">
              <a:cs typeface="Arial"/>
            </a:endParaRPr>
          </a:p>
          <a:p>
            <a:pPr marL="466090" lvl="1" indent="-285750" fontAlgn="base">
              <a:buFont typeface="Arial" panose="020B0604020202020204" pitchFamily="34" charset="0"/>
              <a:buChar char="•"/>
            </a:pPr>
            <a:r>
              <a:rPr lang="en-US"/>
              <a:t>Clustering​</a:t>
            </a:r>
            <a:endParaRPr lang="en-US">
              <a:cs typeface="Arial"/>
            </a:endParaRPr>
          </a:p>
          <a:p>
            <a:pPr marL="285750" indent="-285750" fontAlgn="base">
              <a:buFont typeface="Arial" panose="020B0604020202020204" pitchFamily="34" charset="0"/>
              <a:buChar char="•"/>
            </a:pPr>
            <a:r>
              <a:rPr lang="en-US"/>
              <a:t>Each method changes required user input for defining outlier records​</a:t>
            </a:r>
            <a:endParaRPr lang="en-US">
              <a:cs typeface="Arial"/>
            </a:endParaRPr>
          </a:p>
          <a:p>
            <a:pPr marL="285750" indent="-285750" fontAlgn="base">
              <a:buFont typeface="Arial" panose="020B0604020202020204" pitchFamily="34" charset="0"/>
              <a:buChar char="•"/>
            </a:pPr>
            <a:endParaRPr lang="en-US"/>
          </a:p>
          <a:p>
            <a:endParaRPr lang="en-CA"/>
          </a:p>
        </p:txBody>
      </p:sp>
      <p:sp>
        <p:nvSpPr>
          <p:cNvPr id="2" name="Title 1">
            <a:extLst>
              <a:ext uri="{FF2B5EF4-FFF2-40B4-BE49-F238E27FC236}">
                <a16:creationId xmlns:a16="http://schemas.microsoft.com/office/drawing/2014/main" id="{8E7042ED-2F6C-4895-964E-413C15535C83}"/>
              </a:ext>
            </a:extLst>
          </p:cNvPr>
          <p:cNvSpPr>
            <a:spLocks noGrp="1"/>
          </p:cNvSpPr>
          <p:nvPr>
            <p:ph type="title"/>
          </p:nvPr>
        </p:nvSpPr>
        <p:spPr/>
        <p:txBody>
          <a:bodyPr/>
          <a:lstStyle/>
          <a:p>
            <a:r>
              <a:rPr lang="en-CA"/>
              <a:t>Outlier Detection Node Settings</a:t>
            </a:r>
          </a:p>
        </p:txBody>
      </p:sp>
      <p:pic>
        <p:nvPicPr>
          <p:cNvPr id="4" name="Picture 4" descr="A screenshot of a cell phone&#10;&#10;Description generated with very high confidence">
            <a:extLst>
              <a:ext uri="{FF2B5EF4-FFF2-40B4-BE49-F238E27FC236}">
                <a16:creationId xmlns:a16="http://schemas.microsoft.com/office/drawing/2014/main" id="{A8CEB8B1-8771-4BC1-B67C-1BD728108EF2}"/>
              </a:ext>
            </a:extLst>
          </p:cNvPr>
          <p:cNvPicPr>
            <a:picLocks noChangeAspect="1"/>
          </p:cNvPicPr>
          <p:nvPr/>
        </p:nvPicPr>
        <p:blipFill>
          <a:blip r:embed="rId4"/>
          <a:stretch>
            <a:fillRect/>
          </a:stretch>
        </p:blipFill>
        <p:spPr>
          <a:xfrm>
            <a:off x="4833258" y="991443"/>
            <a:ext cx="4031990" cy="3084801"/>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133327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04F435-F3A7-4B06-B98B-C5B223373D6D}"/>
              </a:ext>
            </a:extLst>
          </p:cNvPr>
          <p:cNvSpPr>
            <a:spLocks noGrp="1"/>
          </p:cNvSpPr>
          <p:nvPr>
            <p:ph type="body" sz="quarter" idx="11"/>
          </p:nvPr>
        </p:nvSpPr>
        <p:spPr>
          <a:xfrm>
            <a:off x="457201" y="975278"/>
            <a:ext cx="3817620" cy="3445524"/>
          </a:xfrm>
        </p:spPr>
        <p:txBody>
          <a:bodyPr/>
          <a:lstStyle/>
          <a:p>
            <a:pPr marL="285750" indent="-285750">
              <a:buFont typeface="Arial" panose="020B0604020202020204" pitchFamily="34" charset="0"/>
              <a:buChar char="•"/>
            </a:pPr>
            <a:r>
              <a:rPr lang="en-CA"/>
              <a:t>Univariate approach (i.e. calculated on individual variables separately) for flagging outliers</a:t>
            </a:r>
          </a:p>
          <a:p>
            <a:pPr marL="285750" indent="-285750">
              <a:buFont typeface="Arial" panose="020B0604020202020204" pitchFamily="34" charset="0"/>
              <a:buChar char="•"/>
            </a:pPr>
            <a:r>
              <a:rPr lang="en-CA"/>
              <a:t>Flags outlier records for each selected </a:t>
            </a:r>
            <a:r>
              <a:rPr lang="en-CA" b="1" i="1"/>
              <a:t>focal </a:t>
            </a:r>
            <a:r>
              <a:rPr lang="en-CA"/>
              <a:t>variable, with </a:t>
            </a:r>
            <a:r>
              <a:rPr lang="en-CA" b="1" i="1"/>
              <a:t>grouping</a:t>
            </a:r>
            <a:r>
              <a:rPr lang="en-CA"/>
              <a:t> variables optional</a:t>
            </a:r>
          </a:p>
          <a:p>
            <a:pPr marL="285750" indent="-285750">
              <a:buFont typeface="Arial" panose="020B0604020202020204" pitchFamily="34" charset="0"/>
              <a:buChar char="•"/>
            </a:pPr>
            <a:r>
              <a:rPr lang="en-CA"/>
              <a:t>For each focal variable </a:t>
            </a:r>
            <a:r>
              <a:rPr lang="en-CA" b="1"/>
              <a:t>Location Measure </a:t>
            </a:r>
            <a:r>
              <a:rPr lang="en-CA"/>
              <a:t>determines how the center is calculated</a:t>
            </a:r>
          </a:p>
          <a:p>
            <a:pPr marL="285750" indent="-285750">
              <a:buFont typeface="Arial" panose="020B0604020202020204" pitchFamily="34" charset="0"/>
              <a:buChar char="•"/>
            </a:pPr>
            <a:r>
              <a:rPr lang="en-CA" b="1"/>
              <a:t>Scale Measure </a:t>
            </a:r>
            <a:r>
              <a:rPr lang="en-CA"/>
              <a:t>along with </a:t>
            </a:r>
            <a:r>
              <a:rPr lang="en-CA" b="1"/>
              <a:t>Cut Off </a:t>
            </a:r>
            <a:r>
              <a:rPr lang="en-CA"/>
              <a:t>determine the distance from center that will identify a record as an outlier</a:t>
            </a:r>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p:txBody>
      </p:sp>
      <p:sp>
        <p:nvSpPr>
          <p:cNvPr id="2" name="Title 1">
            <a:extLst>
              <a:ext uri="{FF2B5EF4-FFF2-40B4-BE49-F238E27FC236}">
                <a16:creationId xmlns:a16="http://schemas.microsoft.com/office/drawing/2014/main" id="{2AE8EE68-99ED-42A8-A50F-4A2ECBB9C79D}"/>
              </a:ext>
            </a:extLst>
          </p:cNvPr>
          <p:cNvSpPr>
            <a:spLocks noGrp="1"/>
          </p:cNvSpPr>
          <p:nvPr>
            <p:ph type="title"/>
          </p:nvPr>
        </p:nvSpPr>
        <p:spPr/>
        <p:txBody>
          <a:bodyPr/>
          <a:lstStyle/>
          <a:p>
            <a:r>
              <a:rPr lang="en-CA"/>
              <a:t>Univariate Distance</a:t>
            </a:r>
          </a:p>
        </p:txBody>
      </p:sp>
      <p:pic>
        <p:nvPicPr>
          <p:cNvPr id="4" name="Picture 3">
            <a:extLst>
              <a:ext uri="{FF2B5EF4-FFF2-40B4-BE49-F238E27FC236}">
                <a16:creationId xmlns:a16="http://schemas.microsoft.com/office/drawing/2014/main" id="{3BBDDDEA-B410-408F-9AB9-B3734D907424}"/>
              </a:ext>
            </a:extLst>
          </p:cNvPr>
          <p:cNvPicPr>
            <a:picLocks noChangeAspect="1"/>
          </p:cNvPicPr>
          <p:nvPr/>
        </p:nvPicPr>
        <p:blipFill>
          <a:blip r:embed="rId3"/>
          <a:stretch>
            <a:fillRect/>
          </a:stretch>
        </p:blipFill>
        <p:spPr>
          <a:xfrm>
            <a:off x="4495938" y="922436"/>
            <a:ext cx="4478280" cy="2812888"/>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295537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342900" y="1221600"/>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FFC000"/>
              </a:buClr>
              <a:buNone/>
            </a:pPr>
            <a:endParaRPr lang="en-GB" sz="1800"/>
          </a:p>
        </p:txBody>
      </p:sp>
      <p:sp>
        <p:nvSpPr>
          <p:cNvPr id="7" name="Text Placeholder 6">
            <a:extLst>
              <a:ext uri="{FF2B5EF4-FFF2-40B4-BE49-F238E27FC236}">
                <a16:creationId xmlns:a16="http://schemas.microsoft.com/office/drawing/2014/main" id="{38136FA5-3013-4572-84FD-4AFACDB8A786}"/>
              </a:ext>
            </a:extLst>
          </p:cNvPr>
          <p:cNvSpPr>
            <a:spLocks noGrp="1"/>
          </p:cNvSpPr>
          <p:nvPr>
            <p:ph type="body" sz="quarter" idx="11"/>
          </p:nvPr>
        </p:nvSpPr>
        <p:spPr>
          <a:xfrm>
            <a:off x="457201" y="975278"/>
            <a:ext cx="3429000" cy="3445524"/>
          </a:xfrm>
        </p:spPr>
        <p:txBody>
          <a:bodyPr vert="horz" lIns="91440" tIns="45720" rIns="91440" bIns="45720" rtlCol="0" anchor="t">
            <a:noAutofit/>
          </a:bodyPr>
          <a:lstStyle/>
          <a:p>
            <a:pPr marL="285750" indent="-285750"/>
            <a:r>
              <a:rPr lang="en-GB"/>
              <a:t>Data profiling is about getting to know your data</a:t>
            </a:r>
          </a:p>
          <a:p>
            <a:pPr marL="628650" lvl="1" indent="-285750"/>
            <a:r>
              <a:rPr lang="en-GB">
                <a:latin typeface="Arial"/>
                <a:cs typeface="Arial"/>
              </a:rPr>
              <a:t>ask the right questions and make the right decisions</a:t>
            </a:r>
          </a:p>
          <a:p>
            <a:pPr marL="285750" indent="-285750"/>
            <a:r>
              <a:rPr lang="en-GB"/>
              <a:t>Things to look for and understand:</a:t>
            </a:r>
          </a:p>
          <a:p>
            <a:pPr marL="628650" lvl="1" indent="-285750"/>
            <a:r>
              <a:rPr lang="en-GB">
                <a:latin typeface="Arial"/>
                <a:cs typeface="Arial"/>
              </a:rPr>
              <a:t>Distributions</a:t>
            </a:r>
          </a:p>
          <a:p>
            <a:pPr marL="628650" lvl="1" indent="-285750"/>
            <a:r>
              <a:rPr lang="en-GB">
                <a:latin typeface="Arial"/>
                <a:cs typeface="Arial"/>
              </a:rPr>
              <a:t>Correlated variables</a:t>
            </a:r>
          </a:p>
          <a:p>
            <a:pPr marL="628650" lvl="1" indent="-285750"/>
            <a:r>
              <a:rPr lang="en-GB">
                <a:latin typeface="Arial"/>
                <a:cs typeface="Arial"/>
              </a:rPr>
              <a:t>Extent of missing values</a:t>
            </a:r>
          </a:p>
          <a:p>
            <a:pPr marL="628650" lvl="1" indent="-285750"/>
            <a:r>
              <a:rPr lang="en-GB">
                <a:latin typeface="Arial"/>
                <a:cs typeface="Arial"/>
              </a:rPr>
              <a:t>Outliers</a:t>
            </a:r>
          </a:p>
          <a:p>
            <a:pPr marL="628650" lvl="1" indent="-285750"/>
            <a:r>
              <a:rPr lang="en-GB">
                <a:latin typeface="Arial"/>
                <a:cs typeface="Arial"/>
              </a:rPr>
              <a:t>Potentially predictive variables</a:t>
            </a:r>
          </a:p>
          <a:p>
            <a:pPr marL="628650" lvl="1" indent="-285750"/>
            <a:r>
              <a:rPr lang="en-GB">
                <a:latin typeface="Arial"/>
                <a:cs typeface="Arial"/>
              </a:rPr>
              <a:t>Anomalies / points of interest</a:t>
            </a:r>
          </a:p>
          <a:p>
            <a:endParaRPr lang="en-CA" b="1"/>
          </a:p>
        </p:txBody>
      </p:sp>
      <p:sp>
        <p:nvSpPr>
          <p:cNvPr id="6" name="Title 5">
            <a:extLst>
              <a:ext uri="{FF2B5EF4-FFF2-40B4-BE49-F238E27FC236}">
                <a16:creationId xmlns:a16="http://schemas.microsoft.com/office/drawing/2014/main" id="{964FC37F-08FC-468F-998D-E464A207F575}"/>
              </a:ext>
            </a:extLst>
          </p:cNvPr>
          <p:cNvSpPr>
            <a:spLocks noGrp="1"/>
          </p:cNvSpPr>
          <p:nvPr>
            <p:ph type="title"/>
          </p:nvPr>
        </p:nvSpPr>
        <p:spPr/>
        <p:txBody>
          <a:bodyPr/>
          <a:lstStyle/>
          <a:p>
            <a:r>
              <a:rPr lang="en-CA"/>
              <a:t>What is Data Profiling</a:t>
            </a:r>
          </a:p>
        </p:txBody>
      </p:sp>
      <p:pic>
        <p:nvPicPr>
          <p:cNvPr id="4" name="Picture 7" descr="A screenshot of a video game&#10;&#10;Description generated with high confidence">
            <a:extLst>
              <a:ext uri="{FF2B5EF4-FFF2-40B4-BE49-F238E27FC236}">
                <a16:creationId xmlns:a16="http://schemas.microsoft.com/office/drawing/2014/main" id="{03FC4E4B-D865-4E8D-B91F-875DE4DA41B3}"/>
              </a:ext>
            </a:extLst>
          </p:cNvPr>
          <p:cNvPicPr>
            <a:picLocks noChangeAspect="1"/>
          </p:cNvPicPr>
          <p:nvPr/>
        </p:nvPicPr>
        <p:blipFill>
          <a:blip r:embed="rId4"/>
          <a:stretch>
            <a:fillRect/>
          </a:stretch>
        </p:blipFill>
        <p:spPr>
          <a:xfrm>
            <a:off x="4042064" y="1337573"/>
            <a:ext cx="5008418" cy="2717735"/>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35681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A2D669-7E5F-42EA-B023-CDE2D9E00D8D}"/>
              </a:ext>
            </a:extLst>
          </p:cNvPr>
          <p:cNvSpPr>
            <a:spLocks noGrp="1"/>
          </p:cNvSpPr>
          <p:nvPr>
            <p:ph type="body" sz="quarter" idx="11"/>
          </p:nvPr>
        </p:nvSpPr>
        <p:spPr>
          <a:xfrm>
            <a:off x="457201" y="975278"/>
            <a:ext cx="4003924" cy="3445524"/>
          </a:xfrm>
        </p:spPr>
        <p:txBody>
          <a:bodyPr vert="horz" lIns="91440" tIns="45720" rIns="91440" bIns="45720" rtlCol="0" anchor="t">
            <a:noAutofit/>
          </a:bodyPr>
          <a:lstStyle/>
          <a:p>
            <a:pPr marL="285750" indent="-285750">
              <a:buFont typeface="Arial" panose="020B0604020202020204" pitchFamily="34" charset="0"/>
              <a:buChar char="•"/>
            </a:pPr>
            <a:r>
              <a:rPr lang="en-CA"/>
              <a:t>Report includes </a:t>
            </a:r>
          </a:p>
          <a:p>
            <a:pPr marL="466090" lvl="1" indent="-285750">
              <a:buFont typeface="Arial" panose="020B0604020202020204" pitchFamily="34" charset="0"/>
              <a:buChar char="•"/>
            </a:pPr>
            <a:r>
              <a:rPr lang="en-CA"/>
              <a:t>Method used for outlier detection</a:t>
            </a:r>
            <a:endParaRPr lang="en-CA">
              <a:cs typeface="Arial"/>
            </a:endParaRPr>
          </a:p>
          <a:p>
            <a:pPr marL="466090" lvl="1" indent="-285750">
              <a:buFont typeface="Arial" panose="020B0604020202020204" pitchFamily="34" charset="0"/>
              <a:buChar char="•"/>
            </a:pPr>
            <a:r>
              <a:rPr lang="en-CA"/>
              <a:t>Number of outlier records</a:t>
            </a:r>
            <a:endParaRPr lang="en-CA">
              <a:cs typeface="Arial"/>
            </a:endParaRPr>
          </a:p>
          <a:p>
            <a:pPr marL="285750" indent="-285750">
              <a:buFont typeface="Arial" panose="020B0604020202020204" pitchFamily="34" charset="0"/>
              <a:buChar char="•"/>
            </a:pPr>
            <a:r>
              <a:rPr lang="en-CA"/>
              <a:t>Report contents will vary according to chosen method</a:t>
            </a:r>
            <a:endParaRPr lang="en-CA">
              <a:cs typeface="Arial"/>
            </a:endParaRPr>
          </a:p>
          <a:p>
            <a:pPr marL="285750" indent="-285750">
              <a:buFont typeface="Arial" panose="020B0604020202020204" pitchFamily="34" charset="0"/>
              <a:buChar char="•"/>
            </a:pPr>
            <a:r>
              <a:rPr lang="en-CA"/>
              <a:t>Output dataset includes column(s) with an Outlier Flag</a:t>
            </a:r>
            <a:endParaRPr lang="en-CA">
              <a:cs typeface="Arial"/>
            </a:endParaRPr>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Demo</a:t>
            </a:r>
            <a:endParaRPr lang="en-CA">
              <a:cs typeface="Arial"/>
            </a:endParaRPr>
          </a:p>
        </p:txBody>
      </p:sp>
      <p:sp>
        <p:nvSpPr>
          <p:cNvPr id="2" name="Title 1">
            <a:extLst>
              <a:ext uri="{FF2B5EF4-FFF2-40B4-BE49-F238E27FC236}">
                <a16:creationId xmlns:a16="http://schemas.microsoft.com/office/drawing/2014/main" id="{0684C53D-20F6-44A4-A10D-3AEA8C5F1833}"/>
              </a:ext>
            </a:extLst>
          </p:cNvPr>
          <p:cNvSpPr>
            <a:spLocks noGrp="1"/>
          </p:cNvSpPr>
          <p:nvPr>
            <p:ph type="title"/>
          </p:nvPr>
        </p:nvSpPr>
        <p:spPr>
          <a:xfrm>
            <a:off x="428042" y="480527"/>
            <a:ext cx="8215744" cy="298669"/>
          </a:xfrm>
        </p:spPr>
        <p:txBody>
          <a:bodyPr/>
          <a:lstStyle/>
          <a:p>
            <a:r>
              <a:rPr lang="en-CA"/>
              <a:t>Outlier Detector Report and Data</a:t>
            </a:r>
          </a:p>
        </p:txBody>
      </p:sp>
      <p:pic>
        <p:nvPicPr>
          <p:cNvPr id="4" name="Picture 3">
            <a:extLst>
              <a:ext uri="{FF2B5EF4-FFF2-40B4-BE49-F238E27FC236}">
                <a16:creationId xmlns:a16="http://schemas.microsoft.com/office/drawing/2014/main" id="{72C5E474-F613-4E53-8F92-EE2784910EB8}"/>
              </a:ext>
            </a:extLst>
          </p:cNvPr>
          <p:cNvPicPr>
            <a:picLocks noChangeAspect="1"/>
          </p:cNvPicPr>
          <p:nvPr/>
        </p:nvPicPr>
        <p:blipFill>
          <a:blip r:embed="rId3"/>
          <a:stretch>
            <a:fillRect/>
          </a:stretch>
        </p:blipFill>
        <p:spPr>
          <a:xfrm>
            <a:off x="4682877" y="606534"/>
            <a:ext cx="4169036" cy="267696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61386F0E-2D5B-466A-8567-2D060EFA4665}"/>
              </a:ext>
            </a:extLst>
          </p:cNvPr>
          <p:cNvPicPr>
            <a:picLocks noChangeAspect="1"/>
          </p:cNvPicPr>
          <p:nvPr/>
        </p:nvPicPr>
        <p:blipFill>
          <a:blip r:embed="rId4"/>
          <a:stretch>
            <a:fillRect/>
          </a:stretch>
        </p:blipFill>
        <p:spPr>
          <a:xfrm>
            <a:off x="4202761" y="3496562"/>
            <a:ext cx="4649152" cy="983622"/>
          </a:xfrm>
          <a:prstGeom prst="rect">
            <a:avLst/>
          </a:prstGeom>
          <a:ln>
            <a:solidFill>
              <a:schemeClr val="tx1">
                <a:lumMod val="50000"/>
                <a:lumOff val="50000"/>
              </a:schemeClr>
            </a:solidFill>
          </a:ln>
        </p:spPr>
      </p:pic>
    </p:spTree>
    <p:custDataLst>
      <p:tags r:id="rId1"/>
    </p:custDataLst>
    <p:extLst>
      <p:ext uri="{BB962C8B-B14F-4D97-AF65-F5344CB8AC3E}">
        <p14:creationId xmlns:p14="http://schemas.microsoft.com/office/powerpoint/2010/main" val="946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628112"/>
            <a:ext cx="5442212" cy="3256240"/>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lvl="1" indent="-170974">
              <a:spcBef>
                <a:spcPts val="750"/>
              </a:spcBef>
              <a:buClr>
                <a:srgbClr val="FFC000"/>
              </a:buClr>
              <a:buFont typeface="Wingdings" panose="05000000000000000000" pitchFamily="2" charset="2"/>
              <a:buChar char="§"/>
            </a:pPr>
            <a:endParaRPr lang="en-GB" sz="1800"/>
          </a:p>
        </p:txBody>
      </p:sp>
      <p:sp>
        <p:nvSpPr>
          <p:cNvPr id="4" name="Text Placeholder 3">
            <a:extLst>
              <a:ext uri="{FF2B5EF4-FFF2-40B4-BE49-F238E27FC236}">
                <a16:creationId xmlns:a16="http://schemas.microsoft.com/office/drawing/2014/main" id="{DC5E333D-AA19-4A76-B6D3-F063070234B1}"/>
              </a:ext>
            </a:extLst>
          </p:cNvPr>
          <p:cNvSpPr>
            <a:spLocks noGrp="1"/>
          </p:cNvSpPr>
          <p:nvPr>
            <p:ph type="body" sz="quarter" idx="11"/>
          </p:nvPr>
        </p:nvSpPr>
        <p:spPr/>
        <p:txBody>
          <a:bodyPr/>
          <a:lstStyle/>
          <a:p>
            <a:pPr marL="257175" indent="-257175">
              <a:spcAft>
                <a:spcPts val="600"/>
              </a:spcAft>
              <a:buFont typeface="+mj-lt"/>
              <a:buAutoNum type="arabicPeriod"/>
            </a:pPr>
            <a:r>
              <a:rPr lang="en-CA" sz="1400"/>
              <a:t>If KS is not already open, open it, then import the </a:t>
            </a:r>
            <a:r>
              <a:rPr lang="en-CA" sz="1400" b="1"/>
              <a:t>Census </a:t>
            </a:r>
            <a:r>
              <a:rPr lang="en-CA" sz="1400"/>
              <a:t>dataset</a:t>
            </a:r>
          </a:p>
          <a:p>
            <a:pPr marL="257175" indent="-257175">
              <a:spcAft>
                <a:spcPts val="600"/>
              </a:spcAft>
              <a:buFont typeface="+mj-lt"/>
              <a:buAutoNum type="arabicPeriod"/>
            </a:pPr>
            <a:r>
              <a:rPr lang="en-CA" sz="1400"/>
              <a:t>From the </a:t>
            </a:r>
            <a:r>
              <a:rPr lang="en-CA" sz="1400" b="1"/>
              <a:t>Overview Report </a:t>
            </a:r>
            <a:r>
              <a:rPr lang="en-CA" sz="1400"/>
              <a:t>tab:</a:t>
            </a:r>
          </a:p>
          <a:p>
            <a:pPr marL="600075" lvl="1" indent="-257175">
              <a:spcAft>
                <a:spcPts val="600"/>
              </a:spcAft>
              <a:buFont typeface="+mj-lt"/>
              <a:buAutoNum type="alphaLcParenR"/>
            </a:pPr>
            <a:r>
              <a:rPr lang="en-CA"/>
              <a:t>Assess the number of records and variables</a:t>
            </a:r>
          </a:p>
          <a:p>
            <a:pPr marL="600075" lvl="1" indent="-257175">
              <a:spcAft>
                <a:spcPts val="600"/>
              </a:spcAft>
              <a:buFont typeface="+mj-lt"/>
              <a:buAutoNum type="alphaLcParenR"/>
            </a:pPr>
            <a:r>
              <a:rPr lang="en-CA"/>
              <a:t>Calculate statistics for all variables</a:t>
            </a:r>
          </a:p>
          <a:p>
            <a:pPr marL="600075" lvl="1" indent="-257175">
              <a:spcAft>
                <a:spcPts val="600"/>
              </a:spcAft>
              <a:buFont typeface="+mj-lt"/>
              <a:buAutoNum type="alphaLcParenR"/>
            </a:pPr>
            <a:r>
              <a:rPr lang="en-CA"/>
              <a:t>Become familiar with the following statistical measures</a:t>
            </a:r>
          </a:p>
          <a:p>
            <a:pPr marL="942975" lvl="2" indent="-257175">
              <a:spcAft>
                <a:spcPts val="600"/>
              </a:spcAft>
            </a:pPr>
            <a:r>
              <a:rPr lang="en-CA" sz="1400"/>
              <a:t>Cardinality</a:t>
            </a:r>
          </a:p>
          <a:p>
            <a:pPr marL="942975" lvl="2" indent="-257175">
              <a:spcAft>
                <a:spcPts val="600"/>
              </a:spcAft>
            </a:pPr>
            <a:r>
              <a:rPr lang="en-CA" sz="1400"/>
              <a:t>Extent of missing values</a:t>
            </a:r>
          </a:p>
          <a:p>
            <a:pPr marL="942975" lvl="2" indent="-257175">
              <a:spcAft>
                <a:spcPts val="600"/>
              </a:spcAft>
            </a:pPr>
            <a:r>
              <a:rPr lang="en-CA" sz="1400"/>
              <a:t>Minimum and Maximum and other statistics</a:t>
            </a:r>
          </a:p>
          <a:p>
            <a:pPr marL="600075" lvl="1" indent="-257175">
              <a:spcAft>
                <a:spcPts val="600"/>
              </a:spcAft>
              <a:buFont typeface="+mj-lt"/>
              <a:buAutoNum type="alphaLcParenR"/>
            </a:pPr>
            <a:r>
              <a:rPr lang="en-CA"/>
              <a:t>Modify the extent of visible statistics using the </a:t>
            </a:r>
            <a:r>
              <a:rPr lang="en-CA" b="1"/>
              <a:t>Options </a:t>
            </a:r>
            <a:r>
              <a:rPr lang="en-CA"/>
              <a:t>button</a:t>
            </a:r>
          </a:p>
          <a:p>
            <a:pPr marL="600075" lvl="1" indent="-257175">
              <a:spcAft>
                <a:spcPts val="600"/>
              </a:spcAft>
              <a:buFont typeface="+mj-lt"/>
              <a:buAutoNum type="alphaLcParenR"/>
            </a:pPr>
            <a:r>
              <a:rPr lang="en-CA"/>
              <a:t>Copy the visible results to any </a:t>
            </a:r>
            <a:r>
              <a:rPr lang="en-CA" i="1"/>
              <a:t>MS Office </a:t>
            </a:r>
            <a:r>
              <a:rPr lang="en-CA"/>
              <a:t>application (try </a:t>
            </a:r>
            <a:r>
              <a:rPr lang="en-CA" i="1"/>
              <a:t>Excel</a:t>
            </a:r>
            <a:r>
              <a:rPr lang="en-CA"/>
              <a:t>)</a:t>
            </a:r>
          </a:p>
          <a:p>
            <a:pPr marL="257175" indent="-257175">
              <a:spcAft>
                <a:spcPts val="600"/>
              </a:spcAft>
              <a:buFont typeface="+mj-lt"/>
              <a:buAutoNum type="arabicPeriod"/>
            </a:pPr>
            <a:r>
              <a:rPr lang="en-CA" sz="1400"/>
              <a:t>Use the </a:t>
            </a:r>
            <a:r>
              <a:rPr lang="en-CA" sz="1400" b="1"/>
              <a:t>Dataset Charts </a:t>
            </a:r>
            <a:r>
              <a:rPr lang="en-CA" sz="1400"/>
              <a:t>tab to assess the distributions of the variables</a:t>
            </a:r>
          </a:p>
          <a:p>
            <a:pPr marL="600075" lvl="1" indent="-257175">
              <a:spcAft>
                <a:spcPts val="600"/>
              </a:spcAft>
              <a:buFont typeface="+mj-lt"/>
              <a:buAutoNum type="alphaLcParenR"/>
            </a:pPr>
            <a:r>
              <a:rPr lang="en-CA"/>
              <a:t>Select variables to view using the dropdown or arrow buttons</a:t>
            </a:r>
          </a:p>
          <a:p>
            <a:pPr marL="600075" lvl="1" indent="-257175">
              <a:spcAft>
                <a:spcPts val="600"/>
              </a:spcAft>
              <a:buFont typeface="+mj-lt"/>
              <a:buAutoNum type="alphaLcParenR"/>
            </a:pPr>
            <a:r>
              <a:rPr lang="en-CA"/>
              <a:t>Assess the distributions of each variable and modify some Chart Properties</a:t>
            </a:r>
          </a:p>
          <a:p>
            <a:pPr marL="600075" lvl="1" indent="-257175">
              <a:spcAft>
                <a:spcPts val="600"/>
              </a:spcAft>
              <a:buFont typeface="+mj-lt"/>
              <a:buAutoNum type="alphaLcParenR"/>
            </a:pPr>
            <a:r>
              <a:rPr lang="en-CA"/>
              <a:t>Assess the distribution of the variable; Response. Save the chart</a:t>
            </a:r>
          </a:p>
          <a:p>
            <a:pPr marL="0" indent="0">
              <a:spcAft>
                <a:spcPts val="600"/>
              </a:spcAft>
              <a:buNone/>
            </a:pPr>
            <a:endParaRPr lang="en-CA"/>
          </a:p>
        </p:txBody>
      </p:sp>
      <p:sp>
        <p:nvSpPr>
          <p:cNvPr id="3" name="Title 2">
            <a:extLst>
              <a:ext uri="{FF2B5EF4-FFF2-40B4-BE49-F238E27FC236}">
                <a16:creationId xmlns:a16="http://schemas.microsoft.com/office/drawing/2014/main" id="{BE62BF28-4223-4952-833F-13D350C0F4E2}"/>
              </a:ext>
            </a:extLst>
          </p:cNvPr>
          <p:cNvSpPr>
            <a:spLocks noGrp="1"/>
          </p:cNvSpPr>
          <p:nvPr>
            <p:ph type="title"/>
          </p:nvPr>
        </p:nvSpPr>
        <p:spPr/>
        <p:txBody>
          <a:bodyPr/>
          <a:lstStyle/>
          <a:p>
            <a:r>
              <a:rPr lang="en-CA"/>
              <a:t>Chapter 5 Exercises (1/3)</a:t>
            </a:r>
          </a:p>
        </p:txBody>
      </p:sp>
    </p:spTree>
    <p:custDataLst>
      <p:tags r:id="rId1"/>
    </p:custDataLst>
    <p:extLst>
      <p:ext uri="{BB962C8B-B14F-4D97-AF65-F5344CB8AC3E}">
        <p14:creationId xmlns:p14="http://schemas.microsoft.com/office/powerpoint/2010/main" val="155733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628112"/>
            <a:ext cx="5442212" cy="3256240"/>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lvl="1" indent="-170974">
              <a:spcBef>
                <a:spcPts val="750"/>
              </a:spcBef>
              <a:buClr>
                <a:srgbClr val="FFC000"/>
              </a:buClr>
              <a:buFont typeface="Wingdings" panose="05000000000000000000" pitchFamily="2" charset="2"/>
              <a:buChar char="§"/>
            </a:pPr>
            <a:endParaRPr lang="en-GB" sz="1800"/>
          </a:p>
        </p:txBody>
      </p:sp>
      <p:sp>
        <p:nvSpPr>
          <p:cNvPr id="4" name="Text Placeholder 3">
            <a:extLst>
              <a:ext uri="{FF2B5EF4-FFF2-40B4-BE49-F238E27FC236}">
                <a16:creationId xmlns:a16="http://schemas.microsoft.com/office/drawing/2014/main" id="{DC5E333D-AA19-4A76-B6D3-F063070234B1}"/>
              </a:ext>
            </a:extLst>
          </p:cNvPr>
          <p:cNvSpPr>
            <a:spLocks noGrp="1"/>
          </p:cNvSpPr>
          <p:nvPr>
            <p:ph type="body" sz="quarter" idx="11"/>
          </p:nvPr>
        </p:nvSpPr>
        <p:spPr>
          <a:xfrm>
            <a:off x="471919" y="962428"/>
            <a:ext cx="8201025" cy="3445524"/>
          </a:xfrm>
        </p:spPr>
        <p:txBody>
          <a:bodyPr vert="horz" lIns="91440" tIns="45720" rIns="91440" bIns="45720" rtlCol="0" anchor="t">
            <a:noAutofit/>
          </a:bodyPr>
          <a:lstStyle/>
          <a:p>
            <a:pPr marL="0" indent="0">
              <a:spcAft>
                <a:spcPts val="600"/>
              </a:spcAft>
              <a:buNone/>
            </a:pPr>
            <a:r>
              <a:rPr lang="en-CA" sz="1400">
                <a:solidFill>
                  <a:schemeClr val="bg2"/>
                </a:solidFill>
                <a:cs typeface="Arial"/>
              </a:rPr>
              <a:t>4.</a:t>
            </a:r>
            <a:r>
              <a:rPr lang="en-CA" sz="1400">
                <a:cs typeface="Arial"/>
              </a:rPr>
              <a:t> From the </a:t>
            </a:r>
            <a:r>
              <a:rPr lang="en-CA" sz="1400" b="1">
                <a:cs typeface="Arial"/>
              </a:rPr>
              <a:t>Data </a:t>
            </a:r>
            <a:r>
              <a:rPr lang="en-CA" sz="1400">
                <a:cs typeface="Arial"/>
              </a:rPr>
              <a:t>tab:</a:t>
            </a:r>
          </a:p>
          <a:p>
            <a:pPr marL="600075" lvl="1" indent="-257175">
              <a:spcAft>
                <a:spcPts val="600"/>
              </a:spcAft>
              <a:buFont typeface="+mj-lt"/>
              <a:buAutoNum type="alphaLcParenR"/>
            </a:pPr>
            <a:r>
              <a:rPr lang="en-CA"/>
              <a:t>View the data and modify the view to show only categorical variables. (</a:t>
            </a:r>
            <a:r>
              <a:rPr lang="en-CA" b="1"/>
              <a:t>HINT: Options </a:t>
            </a:r>
            <a:r>
              <a:rPr lang="en-CA"/>
              <a:t>button)</a:t>
            </a:r>
          </a:p>
          <a:p>
            <a:pPr marL="600075" lvl="1" indent="-257175">
              <a:spcAft>
                <a:spcPts val="600"/>
              </a:spcAft>
              <a:buFont typeface="+mj-lt"/>
              <a:buAutoNum type="alphaLcParenR"/>
            </a:pPr>
            <a:r>
              <a:rPr lang="en-US"/>
              <a:t>Explore filtering conditions for </a:t>
            </a:r>
            <a:r>
              <a:rPr lang="en-US" i="1"/>
              <a:t>age</a:t>
            </a:r>
            <a:r>
              <a:rPr lang="en-US"/>
              <a:t> and </a:t>
            </a:r>
            <a:r>
              <a:rPr lang="en-US" i="1"/>
              <a:t>relationship</a:t>
            </a:r>
            <a:r>
              <a:rPr lang="en-US"/>
              <a:t> in the drop-down list of interactive filtering</a:t>
            </a:r>
          </a:p>
          <a:p>
            <a:pPr marL="257175" indent="-257175">
              <a:spcAft>
                <a:spcPts val="600"/>
              </a:spcAft>
              <a:buFont typeface="+mj-lt"/>
              <a:buAutoNum type="arabicPeriod" startAt="5"/>
            </a:pPr>
            <a:r>
              <a:rPr lang="en-CA" sz="1400"/>
              <a:t>From the </a:t>
            </a:r>
            <a:r>
              <a:rPr lang="en-CA" sz="1400" b="1"/>
              <a:t>Segment Viewer </a:t>
            </a:r>
            <a:r>
              <a:rPr lang="en-CA" sz="1400"/>
              <a:t>tab:</a:t>
            </a:r>
          </a:p>
          <a:p>
            <a:pPr marL="600075" lvl="1" indent="-257175">
              <a:spcAft>
                <a:spcPts val="600"/>
              </a:spcAft>
              <a:buFont typeface="+mj-lt"/>
              <a:buAutoNum type="alphaLcParenR"/>
            </a:pPr>
            <a:r>
              <a:rPr lang="en-CA">
                <a:latin typeface="Arial"/>
                <a:cs typeface="Arial"/>
              </a:rPr>
              <a:t>Choose the variable </a:t>
            </a:r>
            <a:r>
              <a:rPr lang="en-CA" i="1">
                <a:latin typeface="Arial"/>
                <a:cs typeface="Arial"/>
              </a:rPr>
              <a:t>Response </a:t>
            </a:r>
            <a:r>
              <a:rPr lang="en-CA">
                <a:latin typeface="Arial"/>
                <a:cs typeface="Arial"/>
              </a:rPr>
              <a:t>as the </a:t>
            </a:r>
            <a:r>
              <a:rPr lang="en-CA" b="1">
                <a:latin typeface="Arial"/>
                <a:cs typeface="Arial"/>
              </a:rPr>
              <a:t>Segmentation Variable</a:t>
            </a:r>
            <a:endParaRPr lang="en-CA">
              <a:latin typeface="Arial"/>
              <a:cs typeface="Arial"/>
            </a:endParaRPr>
          </a:p>
          <a:p>
            <a:pPr marL="600075" lvl="1" indent="-257175">
              <a:spcAft>
                <a:spcPts val="600"/>
              </a:spcAft>
              <a:buFont typeface="+mj-lt"/>
              <a:buAutoNum type="alphaLcParenR"/>
            </a:pPr>
            <a:r>
              <a:rPr lang="en-CA">
                <a:latin typeface="Arial"/>
                <a:cs typeface="Arial"/>
              </a:rPr>
              <a:t>Select variables to profile and move to the </a:t>
            </a:r>
            <a:r>
              <a:rPr lang="en-CA" b="1">
                <a:latin typeface="Arial"/>
                <a:cs typeface="Arial"/>
              </a:rPr>
              <a:t>Selected </a:t>
            </a:r>
            <a:r>
              <a:rPr lang="en-CA">
                <a:latin typeface="Arial"/>
                <a:cs typeface="Arial"/>
              </a:rPr>
              <a:t>pane</a:t>
            </a:r>
          </a:p>
          <a:p>
            <a:pPr marL="600075" lvl="1" indent="-257175">
              <a:spcAft>
                <a:spcPts val="600"/>
              </a:spcAft>
              <a:buFont typeface="+mj-lt"/>
              <a:buAutoNum type="alphaLcParenR"/>
            </a:pPr>
            <a:r>
              <a:rPr lang="en-CA">
                <a:latin typeface="Arial"/>
                <a:cs typeface="Arial"/>
              </a:rPr>
              <a:t>Fit the charts to the width of the page</a:t>
            </a:r>
          </a:p>
          <a:p>
            <a:pPr marL="600075" lvl="1" indent="-257175">
              <a:spcAft>
                <a:spcPts val="600"/>
              </a:spcAft>
              <a:buFont typeface="+mj-lt"/>
              <a:buAutoNum type="alphaLcParenR"/>
            </a:pPr>
            <a:r>
              <a:rPr lang="en-CA">
                <a:latin typeface="Arial"/>
                <a:cs typeface="Arial"/>
              </a:rPr>
              <a:t>Assess whether there are any differences across the categories of the </a:t>
            </a:r>
            <a:r>
              <a:rPr lang="en-CA" b="1">
                <a:latin typeface="Arial"/>
                <a:cs typeface="Arial"/>
              </a:rPr>
              <a:t>Dependent Variable </a:t>
            </a:r>
            <a:r>
              <a:rPr lang="en-CA">
                <a:latin typeface="Arial"/>
                <a:cs typeface="Arial"/>
              </a:rPr>
              <a:t>for</a:t>
            </a:r>
          </a:p>
          <a:p>
            <a:pPr marL="600075" lvl="1" indent="-257175">
              <a:spcAft>
                <a:spcPts val="600"/>
              </a:spcAft>
              <a:buFont typeface="+mj-lt"/>
              <a:buAutoNum type="alphaLcParenR"/>
            </a:pPr>
            <a:r>
              <a:rPr lang="en-CA">
                <a:latin typeface="Arial"/>
                <a:cs typeface="Arial"/>
              </a:rPr>
              <a:t>any </a:t>
            </a:r>
            <a:r>
              <a:rPr lang="en-CA" b="1">
                <a:latin typeface="Arial"/>
                <a:cs typeface="Arial"/>
              </a:rPr>
              <a:t>Independent Variables</a:t>
            </a:r>
            <a:endParaRPr lang="en-CA">
              <a:latin typeface="Arial"/>
              <a:cs typeface="Arial"/>
            </a:endParaRPr>
          </a:p>
          <a:p>
            <a:pPr marL="600075" lvl="1" indent="-257175">
              <a:spcAft>
                <a:spcPts val="600"/>
              </a:spcAft>
              <a:buFont typeface="+mj-lt"/>
              <a:buAutoNum type="alphaLcParenR"/>
            </a:pPr>
            <a:r>
              <a:rPr lang="en-CA">
                <a:latin typeface="Arial"/>
                <a:cs typeface="Arial"/>
              </a:rPr>
              <a:t>Use the </a:t>
            </a:r>
            <a:r>
              <a:rPr lang="en-CA" b="1">
                <a:latin typeface="Arial"/>
                <a:cs typeface="Arial"/>
              </a:rPr>
              <a:t>Information Value </a:t>
            </a:r>
            <a:r>
              <a:rPr lang="en-CA">
                <a:latin typeface="Arial"/>
                <a:cs typeface="Arial"/>
              </a:rPr>
              <a:t>and </a:t>
            </a:r>
            <a:r>
              <a:rPr lang="en-CA" b="1">
                <a:latin typeface="Arial"/>
                <a:cs typeface="Arial"/>
              </a:rPr>
              <a:t>Entropy Variance </a:t>
            </a:r>
            <a:r>
              <a:rPr lang="en-CA">
                <a:latin typeface="Arial"/>
                <a:cs typeface="Arial"/>
              </a:rPr>
              <a:t>columns to aid in identifying variables that</a:t>
            </a:r>
          </a:p>
          <a:p>
            <a:pPr marL="600075" lvl="1" indent="-257175">
              <a:spcAft>
                <a:spcPts val="600"/>
              </a:spcAft>
              <a:buFont typeface="+mj-lt"/>
              <a:buAutoNum type="alphaLcParenR"/>
            </a:pPr>
            <a:r>
              <a:rPr lang="en-CA">
                <a:latin typeface="Arial"/>
                <a:cs typeface="Arial"/>
              </a:rPr>
              <a:t>characterize the </a:t>
            </a:r>
            <a:r>
              <a:rPr lang="en-CA" b="1">
                <a:latin typeface="Arial"/>
                <a:cs typeface="Arial"/>
              </a:rPr>
              <a:t>Dependent Variable</a:t>
            </a:r>
            <a:endParaRPr lang="en-CA" sz="1013">
              <a:latin typeface="Arial"/>
              <a:cs typeface="Arial"/>
            </a:endParaRPr>
          </a:p>
          <a:p>
            <a:pPr marL="0" indent="0">
              <a:spcAft>
                <a:spcPts val="600"/>
              </a:spcAft>
              <a:buNone/>
            </a:pPr>
            <a:endParaRPr lang="en-CA"/>
          </a:p>
        </p:txBody>
      </p:sp>
      <p:sp>
        <p:nvSpPr>
          <p:cNvPr id="3" name="Title 2">
            <a:extLst>
              <a:ext uri="{FF2B5EF4-FFF2-40B4-BE49-F238E27FC236}">
                <a16:creationId xmlns:a16="http://schemas.microsoft.com/office/drawing/2014/main" id="{BE62BF28-4223-4952-833F-13D350C0F4E2}"/>
              </a:ext>
            </a:extLst>
          </p:cNvPr>
          <p:cNvSpPr>
            <a:spLocks noGrp="1"/>
          </p:cNvSpPr>
          <p:nvPr>
            <p:ph type="title"/>
          </p:nvPr>
        </p:nvSpPr>
        <p:spPr/>
        <p:txBody>
          <a:bodyPr/>
          <a:lstStyle/>
          <a:p>
            <a:r>
              <a:rPr lang="en-CA"/>
              <a:t>Chapter 5 Exercises (2/3)</a:t>
            </a:r>
          </a:p>
        </p:txBody>
      </p:sp>
    </p:spTree>
    <p:custDataLst>
      <p:tags r:id="rId1"/>
    </p:custDataLst>
    <p:extLst>
      <p:ext uri="{BB962C8B-B14F-4D97-AF65-F5344CB8AC3E}">
        <p14:creationId xmlns:p14="http://schemas.microsoft.com/office/powerpoint/2010/main" val="365977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09748E-78B7-43B3-A5F1-806B91A50DDF}"/>
              </a:ext>
            </a:extLst>
          </p:cNvPr>
          <p:cNvSpPr>
            <a:spLocks noGrp="1"/>
          </p:cNvSpPr>
          <p:nvPr>
            <p:ph type="body" sz="quarter" idx="11"/>
          </p:nvPr>
        </p:nvSpPr>
        <p:spPr/>
        <p:txBody>
          <a:bodyPr/>
          <a:lstStyle/>
          <a:p>
            <a:pPr marL="342900" indent="-342900">
              <a:spcAft>
                <a:spcPts val="600"/>
              </a:spcAft>
              <a:buFont typeface="+mj-lt"/>
              <a:buAutoNum type="arabicPeriod" startAt="6"/>
            </a:pPr>
            <a:r>
              <a:rPr lang="en-CA"/>
              <a:t>From the </a:t>
            </a:r>
            <a:r>
              <a:rPr lang="en-CA" b="1"/>
              <a:t>Correlations </a:t>
            </a:r>
            <a:r>
              <a:rPr lang="en-CA"/>
              <a:t>tab:</a:t>
            </a:r>
          </a:p>
          <a:p>
            <a:pPr marL="600075" lvl="1" indent="-257175">
              <a:spcAft>
                <a:spcPts val="600"/>
              </a:spcAft>
              <a:buFont typeface="+mj-lt"/>
              <a:buAutoNum type="alphaLcParenR"/>
            </a:pPr>
            <a:r>
              <a:rPr lang="en-CA"/>
              <a:t>Select all continuous variables and choose a coefficient, create the correlation matrix</a:t>
            </a:r>
          </a:p>
          <a:p>
            <a:pPr marL="600075" lvl="1" indent="-257175">
              <a:spcAft>
                <a:spcPts val="600"/>
              </a:spcAft>
              <a:buFont typeface="+mj-lt"/>
              <a:buAutoNum type="alphaLcParenR"/>
            </a:pPr>
            <a:r>
              <a:rPr lang="en-CA"/>
              <a:t>Choose </a:t>
            </a:r>
            <a:r>
              <a:rPr lang="en-CA" b="1"/>
              <a:t>pairs </a:t>
            </a:r>
            <a:r>
              <a:rPr lang="en-CA"/>
              <a:t>from the </a:t>
            </a:r>
            <a:r>
              <a:rPr lang="en-CA" b="1"/>
              <a:t>View </a:t>
            </a:r>
            <a:r>
              <a:rPr lang="en-CA"/>
              <a:t>dropdown and focus the view by selecting one of the variables</a:t>
            </a:r>
          </a:p>
          <a:p>
            <a:pPr marL="600075" lvl="1" indent="-257175">
              <a:spcAft>
                <a:spcPts val="600"/>
              </a:spcAft>
              <a:buFont typeface="+mj-lt"/>
              <a:buAutoNum type="alphaLcParenR"/>
            </a:pPr>
            <a:r>
              <a:rPr lang="en-CA"/>
              <a:t>Can you re-run and add the variable </a:t>
            </a:r>
            <a:r>
              <a:rPr lang="en-CA" i="1"/>
              <a:t>Response</a:t>
            </a:r>
            <a:r>
              <a:rPr lang="en-CA"/>
              <a:t>? Why not?</a:t>
            </a:r>
          </a:p>
          <a:p>
            <a:pPr marL="342900" indent="-342900">
              <a:buFont typeface="+mj-lt"/>
              <a:buAutoNum type="arabicPeriod" startAt="7"/>
            </a:pPr>
            <a:r>
              <a:rPr lang="en-CA"/>
              <a:t>On the </a:t>
            </a:r>
            <a:r>
              <a:rPr lang="en-CA" b="1"/>
              <a:t>Census</a:t>
            </a:r>
            <a:r>
              <a:rPr lang="en-CA"/>
              <a:t> dataset, use the Multicollinearity Analysis node to create a new dataset with all categorical variables, and only numeric variables that have a max Pearson correlation of &lt;=0.2.</a:t>
            </a:r>
          </a:p>
          <a:p>
            <a:pPr marL="342900" indent="-342900">
              <a:buFont typeface="+mj-lt"/>
              <a:buAutoNum type="arabicPeriod" startAt="7"/>
            </a:pPr>
            <a:r>
              <a:rPr lang="en-CA"/>
              <a:t>Use the Schema node to create a schema with the variable “Response” as the Dependent variables, and all the other variables selected, excluding </a:t>
            </a:r>
            <a:r>
              <a:rPr lang="en-CA" b="1"/>
              <a:t>Customer ID </a:t>
            </a:r>
            <a:r>
              <a:rPr lang="en-CA"/>
              <a:t>and </a:t>
            </a:r>
            <a:r>
              <a:rPr lang="en-CA" b="1" err="1"/>
              <a:t>fnlwgt</a:t>
            </a:r>
            <a:r>
              <a:rPr lang="en-CA"/>
              <a:t>.</a:t>
            </a:r>
          </a:p>
          <a:p>
            <a:pPr marL="342900" indent="-342900">
              <a:buFont typeface="+mj-lt"/>
              <a:buAutoNum type="arabicPeriod" startAt="7"/>
            </a:pPr>
            <a:r>
              <a:rPr lang="en-CA"/>
              <a:t>On the Census dataset, use the </a:t>
            </a:r>
            <a:r>
              <a:rPr lang="en-CA" b="1"/>
              <a:t>Outlier Detector </a:t>
            </a:r>
            <a:r>
              <a:rPr lang="en-CA"/>
              <a:t>with default settings to identify outliers of in the variable capital-gain. How many outlier records are there? Using the </a:t>
            </a:r>
            <a:r>
              <a:rPr lang="en-CA" b="1"/>
              <a:t>Filter</a:t>
            </a:r>
            <a:r>
              <a:rPr lang="en-CA"/>
              <a:t> functionality, inspect the records that have been flagged as outliers by filtering out non-outlier records.</a:t>
            </a:r>
          </a:p>
        </p:txBody>
      </p:sp>
      <p:sp>
        <p:nvSpPr>
          <p:cNvPr id="2" name="Title 1">
            <a:extLst>
              <a:ext uri="{FF2B5EF4-FFF2-40B4-BE49-F238E27FC236}">
                <a16:creationId xmlns:a16="http://schemas.microsoft.com/office/drawing/2014/main" id="{71753435-8184-4DA0-906F-233A482FEF74}"/>
              </a:ext>
            </a:extLst>
          </p:cNvPr>
          <p:cNvSpPr>
            <a:spLocks noGrp="1"/>
          </p:cNvSpPr>
          <p:nvPr>
            <p:ph type="title"/>
          </p:nvPr>
        </p:nvSpPr>
        <p:spPr/>
        <p:txBody>
          <a:bodyPr/>
          <a:lstStyle/>
          <a:p>
            <a:r>
              <a:rPr lang="en-CA"/>
              <a:t>Chapter 5 Exercises 3/3</a:t>
            </a:r>
          </a:p>
        </p:txBody>
      </p:sp>
    </p:spTree>
    <p:custDataLst>
      <p:tags r:id="rId1"/>
    </p:custDataLst>
    <p:extLst>
      <p:ext uri="{BB962C8B-B14F-4D97-AF65-F5344CB8AC3E}">
        <p14:creationId xmlns:p14="http://schemas.microsoft.com/office/powerpoint/2010/main" val="36091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8C4E9D-B50C-4752-982E-9F662D720928}"/>
              </a:ext>
            </a:extLst>
          </p:cNvPr>
          <p:cNvSpPr>
            <a:spLocks noGrp="1"/>
          </p:cNvSpPr>
          <p:nvPr>
            <p:ph type="body" sz="quarter" idx="11"/>
          </p:nvPr>
        </p:nvSpPr>
        <p:spPr/>
        <p:txBody>
          <a:bodyPr/>
          <a:lstStyle/>
          <a:p>
            <a:r>
              <a:rPr lang="en-CA"/>
              <a:t>Many data profiling features in Knowledge Studio can be accessed from dataset object</a:t>
            </a:r>
          </a:p>
          <a:p>
            <a:r>
              <a:rPr lang="en-CA"/>
              <a:t>All dataset objects have data profiling features</a:t>
            </a:r>
          </a:p>
          <a:p>
            <a:r>
              <a:rPr lang="en-CA"/>
              <a:t>Features can be accessed by double-clicking on the object from the Workflow canvas</a:t>
            </a:r>
          </a:p>
        </p:txBody>
      </p:sp>
      <p:sp>
        <p:nvSpPr>
          <p:cNvPr id="2" name="Title 1">
            <a:extLst>
              <a:ext uri="{FF2B5EF4-FFF2-40B4-BE49-F238E27FC236}">
                <a16:creationId xmlns:a16="http://schemas.microsoft.com/office/drawing/2014/main" id="{47D0C845-1453-42A0-907D-8278BAD9205B}"/>
              </a:ext>
            </a:extLst>
          </p:cNvPr>
          <p:cNvSpPr>
            <a:spLocks noGrp="1"/>
          </p:cNvSpPr>
          <p:nvPr>
            <p:ph type="title"/>
          </p:nvPr>
        </p:nvSpPr>
        <p:spPr/>
        <p:txBody>
          <a:bodyPr/>
          <a:lstStyle/>
          <a:p>
            <a:r>
              <a:rPr lang="en-CA"/>
              <a:t>Importing Data </a:t>
            </a:r>
          </a:p>
        </p:txBody>
      </p:sp>
      <p:pic>
        <p:nvPicPr>
          <p:cNvPr id="4" name="Picture 3">
            <a:extLst>
              <a:ext uri="{FF2B5EF4-FFF2-40B4-BE49-F238E27FC236}">
                <a16:creationId xmlns:a16="http://schemas.microsoft.com/office/drawing/2014/main" id="{A3DCEAE7-0146-4BE6-AF0F-27814F2637E7}"/>
              </a:ext>
            </a:extLst>
          </p:cNvPr>
          <p:cNvPicPr>
            <a:picLocks noChangeAspect="1"/>
          </p:cNvPicPr>
          <p:nvPr/>
        </p:nvPicPr>
        <p:blipFill>
          <a:blip r:embed="rId3"/>
          <a:stretch>
            <a:fillRect/>
          </a:stretch>
        </p:blipFill>
        <p:spPr>
          <a:xfrm>
            <a:off x="2258677" y="2571750"/>
            <a:ext cx="3038475" cy="1543050"/>
          </a:xfrm>
          <a:prstGeom prst="rect">
            <a:avLst/>
          </a:prstGeom>
        </p:spPr>
      </p:pic>
    </p:spTree>
    <p:custDataLst>
      <p:tags r:id="rId1"/>
    </p:custDataLst>
    <p:extLst>
      <p:ext uri="{BB962C8B-B14F-4D97-AF65-F5344CB8AC3E}">
        <p14:creationId xmlns:p14="http://schemas.microsoft.com/office/powerpoint/2010/main" val="265133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242984" y="1188875"/>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2" name="Picture 1">
            <a:extLst>
              <a:ext uri="{FF2B5EF4-FFF2-40B4-BE49-F238E27FC236}">
                <a16:creationId xmlns:a16="http://schemas.microsoft.com/office/drawing/2014/main" id="{69B3F907-4D93-4F01-8931-703EEE024579}"/>
              </a:ext>
            </a:extLst>
          </p:cNvPr>
          <p:cNvPicPr>
            <a:picLocks noChangeAspect="1"/>
          </p:cNvPicPr>
          <p:nvPr/>
        </p:nvPicPr>
        <p:blipFill>
          <a:blip r:embed="rId4"/>
          <a:stretch>
            <a:fillRect/>
          </a:stretch>
        </p:blipFill>
        <p:spPr>
          <a:xfrm>
            <a:off x="2400416" y="962303"/>
            <a:ext cx="6668262" cy="3445649"/>
          </a:xfrm>
          <a:prstGeom prst="rect">
            <a:avLst/>
          </a:prstGeom>
          <a:ln>
            <a:solidFill>
              <a:schemeClr val="tx1">
                <a:lumMod val="50000"/>
                <a:lumOff val="50000"/>
              </a:schemeClr>
            </a:solidFill>
          </a:ln>
        </p:spPr>
      </p:pic>
      <p:cxnSp>
        <p:nvCxnSpPr>
          <p:cNvPr id="8" name="Straight Connector 7">
            <a:extLst>
              <a:ext uri="{FF2B5EF4-FFF2-40B4-BE49-F238E27FC236}">
                <a16:creationId xmlns:a16="http://schemas.microsoft.com/office/drawing/2014/main" id="{5DF7E2F0-4A4F-459A-A2DC-076247B8FA2E}"/>
              </a:ext>
            </a:extLst>
          </p:cNvPr>
          <p:cNvCxnSpPr>
            <a:cxnSpLocks/>
          </p:cNvCxnSpPr>
          <p:nvPr/>
        </p:nvCxnSpPr>
        <p:spPr>
          <a:xfrm flipV="1">
            <a:off x="2101789" y="4181197"/>
            <a:ext cx="379708" cy="164372"/>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4D38B2CB-F760-42A3-B64F-F604CBD12456}"/>
              </a:ext>
            </a:extLst>
          </p:cNvPr>
          <p:cNvSpPr txBox="1"/>
          <p:nvPr/>
        </p:nvSpPr>
        <p:spPr>
          <a:xfrm>
            <a:off x="457201" y="4340264"/>
            <a:ext cx="2124550" cy="307777"/>
          </a:xfrm>
          <a:prstGeom prst="rect">
            <a:avLst/>
          </a:prstGeom>
          <a:noFill/>
        </p:spPr>
        <p:txBody>
          <a:bodyPr wrap="square" rtlCol="0">
            <a:spAutoFit/>
          </a:bodyPr>
          <a:lstStyle/>
          <a:p>
            <a:r>
              <a:rPr lang="en-CA" sz="1400">
                <a:solidFill>
                  <a:schemeClr val="tx2"/>
                </a:solidFill>
              </a:rPr>
              <a:t>Dataset Profiling Tabs</a:t>
            </a:r>
          </a:p>
        </p:txBody>
      </p:sp>
      <p:sp>
        <p:nvSpPr>
          <p:cNvPr id="11" name="Text Placeholder 10">
            <a:extLst>
              <a:ext uri="{FF2B5EF4-FFF2-40B4-BE49-F238E27FC236}">
                <a16:creationId xmlns:a16="http://schemas.microsoft.com/office/drawing/2014/main" id="{93B05246-66C2-4704-8769-BE54E8FC63A2}"/>
              </a:ext>
            </a:extLst>
          </p:cNvPr>
          <p:cNvSpPr>
            <a:spLocks noGrp="1"/>
          </p:cNvSpPr>
          <p:nvPr>
            <p:ph type="body" sz="quarter" idx="11"/>
          </p:nvPr>
        </p:nvSpPr>
        <p:spPr>
          <a:xfrm>
            <a:off x="457201" y="964888"/>
            <a:ext cx="1879091" cy="3216924"/>
          </a:xfrm>
        </p:spPr>
        <p:txBody>
          <a:bodyPr vert="horz" lIns="91440" tIns="45720" rIns="91440" bIns="45720" rtlCol="0" anchor="t">
            <a:noAutofit/>
          </a:bodyPr>
          <a:lstStyle/>
          <a:p>
            <a:r>
              <a:rPr lang="en-CA">
                <a:latin typeface="Arial" pitchFamily="34" charset="0"/>
              </a:rPr>
              <a:t>Starting point:</a:t>
            </a:r>
          </a:p>
          <a:p>
            <a:r>
              <a:rPr lang="en-CA">
                <a:latin typeface="Arial" pitchFamily="34" charset="0"/>
              </a:rPr>
              <a:t>Dataset Viewer</a:t>
            </a:r>
          </a:p>
          <a:p>
            <a:pPr marL="0"/>
            <a:r>
              <a:rPr lang="en-CA">
                <a:latin typeface="Arial" pitchFamily="34" charset="0"/>
              </a:rPr>
              <a:t>Opens on Overview Report, but note the tabs</a:t>
            </a:r>
          </a:p>
          <a:p>
            <a:endParaRPr lang="en-CA">
              <a:latin typeface="Arial" pitchFamily="34" charset="0"/>
            </a:endParaRPr>
          </a:p>
          <a:p>
            <a:endParaRPr lang="en-CA">
              <a:latin typeface="Arial" pitchFamily="34" charset="0"/>
            </a:endParaRPr>
          </a:p>
          <a:p>
            <a:endParaRPr lang="en-CA">
              <a:latin typeface="Arial" pitchFamily="34" charset="0"/>
            </a:endParaRPr>
          </a:p>
          <a:p>
            <a:endParaRPr lang="en-CA">
              <a:latin typeface="Arial" pitchFamily="34" charset="0"/>
            </a:endParaRPr>
          </a:p>
          <a:p>
            <a:r>
              <a:rPr lang="en-CA">
                <a:latin typeface="Arial" pitchFamily="34" charset="0"/>
              </a:rPr>
              <a:t>Demo </a:t>
            </a:r>
          </a:p>
        </p:txBody>
      </p:sp>
      <p:sp>
        <p:nvSpPr>
          <p:cNvPr id="7" name="Title 6">
            <a:extLst>
              <a:ext uri="{FF2B5EF4-FFF2-40B4-BE49-F238E27FC236}">
                <a16:creationId xmlns:a16="http://schemas.microsoft.com/office/drawing/2014/main" id="{CD0C136D-331F-4A6A-BC8A-6A9FCDF5A797}"/>
              </a:ext>
            </a:extLst>
          </p:cNvPr>
          <p:cNvSpPr>
            <a:spLocks noGrp="1"/>
          </p:cNvSpPr>
          <p:nvPr>
            <p:ph type="title"/>
          </p:nvPr>
        </p:nvSpPr>
        <p:spPr/>
        <p:txBody>
          <a:bodyPr/>
          <a:lstStyle/>
          <a:p>
            <a:r>
              <a:rPr lang="en-CA"/>
              <a:t>Profiling Data with Knowledge Studio- Dataset </a:t>
            </a:r>
          </a:p>
        </p:txBody>
      </p:sp>
      <p:sp>
        <p:nvSpPr>
          <p:cNvPr id="6" name="Rectangle: Rounded Corners 5">
            <a:extLst>
              <a:ext uri="{FF2B5EF4-FFF2-40B4-BE49-F238E27FC236}">
                <a16:creationId xmlns:a16="http://schemas.microsoft.com/office/drawing/2014/main" id="{CA7CD04F-E500-47BF-92ED-F065B20EABF7}"/>
              </a:ext>
            </a:extLst>
          </p:cNvPr>
          <p:cNvSpPr/>
          <p:nvPr/>
        </p:nvSpPr>
        <p:spPr>
          <a:xfrm>
            <a:off x="2487961" y="4126781"/>
            <a:ext cx="4267080" cy="147966"/>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0105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968124"/>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20" y="746068"/>
            <a:ext cx="6164442" cy="313234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a:p>
        </p:txBody>
      </p:sp>
      <p:pic>
        <p:nvPicPr>
          <p:cNvPr id="11" name="Picture 10">
            <a:extLst>
              <a:ext uri="{FF2B5EF4-FFF2-40B4-BE49-F238E27FC236}">
                <a16:creationId xmlns:a16="http://schemas.microsoft.com/office/drawing/2014/main" id="{9AC85969-FDED-41B2-AB18-676BF01CAFED}"/>
              </a:ext>
            </a:extLst>
          </p:cNvPr>
          <p:cNvPicPr>
            <a:picLocks noChangeAspect="1"/>
          </p:cNvPicPr>
          <p:nvPr/>
        </p:nvPicPr>
        <p:blipFill>
          <a:blip r:embed="rId4"/>
          <a:stretch>
            <a:fillRect/>
          </a:stretch>
        </p:blipFill>
        <p:spPr>
          <a:xfrm>
            <a:off x="3904152" y="1072688"/>
            <a:ext cx="5051728" cy="3076921"/>
          </a:xfrm>
          <a:prstGeom prst="rect">
            <a:avLst/>
          </a:prstGeom>
          <a:ln>
            <a:solidFill>
              <a:schemeClr val="tx1">
                <a:lumMod val="50000"/>
                <a:lumOff val="50000"/>
              </a:schemeClr>
            </a:solidFill>
          </a:ln>
        </p:spPr>
      </p:pic>
      <p:sp>
        <p:nvSpPr>
          <p:cNvPr id="7" name="Text Placeholder 6">
            <a:extLst>
              <a:ext uri="{FF2B5EF4-FFF2-40B4-BE49-F238E27FC236}">
                <a16:creationId xmlns:a16="http://schemas.microsoft.com/office/drawing/2014/main" id="{595B5C03-84D8-43E6-A2DE-5B6AE161F9DA}"/>
              </a:ext>
            </a:extLst>
          </p:cNvPr>
          <p:cNvSpPr>
            <a:spLocks noGrp="1"/>
          </p:cNvSpPr>
          <p:nvPr>
            <p:ph type="body" sz="quarter" idx="11"/>
          </p:nvPr>
        </p:nvSpPr>
        <p:spPr>
          <a:xfrm>
            <a:off x="457201" y="975278"/>
            <a:ext cx="3210838" cy="3445524"/>
          </a:xfrm>
        </p:spPr>
        <p:txBody>
          <a:bodyPr/>
          <a:lstStyle/>
          <a:p>
            <a:r>
              <a:rPr lang="en-US"/>
              <a:t>Dataset viewer opens on this tab</a:t>
            </a:r>
          </a:p>
          <a:p>
            <a:r>
              <a:rPr lang="en-US"/>
              <a:t>Provides summary statistics of the data</a:t>
            </a:r>
          </a:p>
          <a:p>
            <a:r>
              <a:rPr lang="en-US"/>
              <a:t>Many additional univariate statistics available in Options</a:t>
            </a:r>
          </a:p>
          <a:p>
            <a:r>
              <a:rPr lang="en-US"/>
              <a:t>Can also use Preferences to set default options</a:t>
            </a:r>
          </a:p>
          <a:p>
            <a:endParaRPr lang="en-CA"/>
          </a:p>
        </p:txBody>
      </p:sp>
      <p:sp>
        <p:nvSpPr>
          <p:cNvPr id="2" name="Title 1">
            <a:extLst>
              <a:ext uri="{FF2B5EF4-FFF2-40B4-BE49-F238E27FC236}">
                <a16:creationId xmlns:a16="http://schemas.microsoft.com/office/drawing/2014/main" id="{84F9F41C-8689-4CE6-868D-50937380D13C}"/>
              </a:ext>
            </a:extLst>
          </p:cNvPr>
          <p:cNvSpPr>
            <a:spLocks noGrp="1"/>
          </p:cNvSpPr>
          <p:nvPr>
            <p:ph type="title"/>
          </p:nvPr>
        </p:nvSpPr>
        <p:spPr/>
        <p:txBody>
          <a:bodyPr/>
          <a:lstStyle/>
          <a:p>
            <a:r>
              <a:rPr lang="en-CA"/>
              <a:t>Overview Report</a:t>
            </a:r>
          </a:p>
        </p:txBody>
      </p:sp>
    </p:spTree>
    <p:custDataLst>
      <p:tags r:id="rId1"/>
    </p:custDataLst>
    <p:extLst>
      <p:ext uri="{BB962C8B-B14F-4D97-AF65-F5344CB8AC3E}">
        <p14:creationId xmlns:p14="http://schemas.microsoft.com/office/powerpoint/2010/main" val="301620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B3013E-9BF0-4BCC-9BC2-451A81EB3039}"/>
              </a:ext>
            </a:extLst>
          </p:cNvPr>
          <p:cNvSpPr>
            <a:spLocks noGrp="1"/>
          </p:cNvSpPr>
          <p:nvPr>
            <p:ph type="title"/>
          </p:nvPr>
        </p:nvSpPr>
        <p:spPr/>
        <p:txBody>
          <a:bodyPr/>
          <a:lstStyle/>
          <a:p>
            <a:r>
              <a:rPr lang="en-CA">
                <a:latin typeface="Arial"/>
                <a:cs typeface="Arial"/>
              </a:rPr>
              <a:t>Overview Report – Additional Statistics</a:t>
            </a:r>
            <a:endParaRPr lang="en-CA"/>
          </a:p>
        </p:txBody>
      </p:sp>
      <p:sp>
        <p:nvSpPr>
          <p:cNvPr id="7" name="Content Placeholder 6">
            <a:extLst>
              <a:ext uri="{FF2B5EF4-FFF2-40B4-BE49-F238E27FC236}">
                <a16:creationId xmlns:a16="http://schemas.microsoft.com/office/drawing/2014/main" id="{2BF380FA-0C52-4744-B37F-DA5C639EE84E}"/>
              </a:ext>
            </a:extLst>
          </p:cNvPr>
          <p:cNvSpPr>
            <a:spLocks noGrp="1"/>
          </p:cNvSpPr>
          <p:nvPr>
            <p:ph idx="14"/>
          </p:nvPr>
        </p:nvSpPr>
        <p:spPr>
          <a:xfrm>
            <a:off x="457200" y="1002932"/>
            <a:ext cx="4019266" cy="3194169"/>
          </a:xfrm>
        </p:spPr>
        <p:txBody>
          <a:bodyPr/>
          <a:lstStyle/>
          <a:p>
            <a:r>
              <a:rPr lang="en-US"/>
              <a:t>Additional univariate statistics available in Options</a:t>
            </a:r>
          </a:p>
        </p:txBody>
      </p:sp>
      <p:sp>
        <p:nvSpPr>
          <p:cNvPr id="9" name="Content Placeholder 8">
            <a:extLst>
              <a:ext uri="{FF2B5EF4-FFF2-40B4-BE49-F238E27FC236}">
                <a16:creationId xmlns:a16="http://schemas.microsoft.com/office/drawing/2014/main" id="{89639F35-6E3B-4CE9-AB2A-71D1515993E1}"/>
              </a:ext>
            </a:extLst>
          </p:cNvPr>
          <p:cNvSpPr>
            <a:spLocks noGrp="1"/>
          </p:cNvSpPr>
          <p:nvPr>
            <p:ph idx="15"/>
          </p:nvPr>
        </p:nvSpPr>
        <p:spPr>
          <a:xfrm>
            <a:off x="4667534" y="1002932"/>
            <a:ext cx="4019266" cy="3194169"/>
          </a:xfrm>
        </p:spPr>
        <p:txBody>
          <a:bodyPr/>
          <a:lstStyle/>
          <a:p>
            <a:r>
              <a:rPr lang="en-US"/>
              <a:t>Can also use Preferences from Tools to set default options</a:t>
            </a:r>
          </a:p>
        </p:txBody>
      </p:sp>
      <p:pic>
        <p:nvPicPr>
          <p:cNvPr id="11" name="Picture 10">
            <a:extLst>
              <a:ext uri="{FF2B5EF4-FFF2-40B4-BE49-F238E27FC236}">
                <a16:creationId xmlns:a16="http://schemas.microsoft.com/office/drawing/2014/main" id="{D70B6276-6DB0-45F4-85A4-28D66A198875}"/>
              </a:ext>
            </a:extLst>
          </p:cNvPr>
          <p:cNvPicPr>
            <a:picLocks noChangeAspect="1"/>
          </p:cNvPicPr>
          <p:nvPr/>
        </p:nvPicPr>
        <p:blipFill>
          <a:blip r:embed="rId3"/>
          <a:stretch>
            <a:fillRect/>
          </a:stretch>
        </p:blipFill>
        <p:spPr>
          <a:xfrm>
            <a:off x="353871" y="1577799"/>
            <a:ext cx="4218129" cy="3066294"/>
          </a:xfrm>
          <a:prstGeom prst="rect">
            <a:avLst/>
          </a:prstGeom>
          <a:ln>
            <a:solidFill>
              <a:schemeClr val="tx1">
                <a:lumMod val="50000"/>
                <a:lumOff val="50000"/>
              </a:schemeClr>
            </a:solidFill>
          </a:ln>
        </p:spPr>
      </p:pic>
      <p:pic>
        <p:nvPicPr>
          <p:cNvPr id="2" name="Picture 1">
            <a:extLst>
              <a:ext uri="{FF2B5EF4-FFF2-40B4-BE49-F238E27FC236}">
                <a16:creationId xmlns:a16="http://schemas.microsoft.com/office/drawing/2014/main" id="{9F1BBEB6-6BAE-4DFE-96EA-2E84836D6BC7}"/>
              </a:ext>
            </a:extLst>
          </p:cNvPr>
          <p:cNvPicPr>
            <a:picLocks noChangeAspect="1"/>
          </p:cNvPicPr>
          <p:nvPr/>
        </p:nvPicPr>
        <p:blipFill>
          <a:blip r:embed="rId4"/>
          <a:stretch>
            <a:fillRect/>
          </a:stretch>
        </p:blipFill>
        <p:spPr>
          <a:xfrm>
            <a:off x="4667534" y="1576922"/>
            <a:ext cx="4216698" cy="3067171"/>
          </a:xfrm>
          <a:prstGeom prst="rect">
            <a:avLst/>
          </a:prstGeom>
          <a:ln>
            <a:solidFill>
              <a:schemeClr val="tx1">
                <a:lumMod val="50000"/>
                <a:lumOff val="50000"/>
              </a:schemeClr>
            </a:solidFill>
          </a:ln>
        </p:spPr>
      </p:pic>
      <p:sp>
        <p:nvSpPr>
          <p:cNvPr id="3" name="Rectangle: Rounded Corners 2">
            <a:extLst>
              <a:ext uri="{FF2B5EF4-FFF2-40B4-BE49-F238E27FC236}">
                <a16:creationId xmlns:a16="http://schemas.microsoft.com/office/drawing/2014/main" id="{2F49C0FA-F682-4588-A462-A74EEDA6821B}"/>
              </a:ext>
            </a:extLst>
          </p:cNvPr>
          <p:cNvSpPr/>
          <p:nvPr/>
        </p:nvSpPr>
        <p:spPr>
          <a:xfrm>
            <a:off x="5400492" y="1578084"/>
            <a:ext cx="217872" cy="129190"/>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18321F7-B8FA-4B0D-A15F-93CCFDF0BB92}"/>
              </a:ext>
            </a:extLst>
          </p:cNvPr>
          <p:cNvSpPr/>
          <p:nvPr/>
        </p:nvSpPr>
        <p:spPr>
          <a:xfrm>
            <a:off x="1853250" y="1706179"/>
            <a:ext cx="296699" cy="139043"/>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1900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3" name="Text Placeholder 2">
            <a:extLst>
              <a:ext uri="{FF2B5EF4-FFF2-40B4-BE49-F238E27FC236}">
                <a16:creationId xmlns:a16="http://schemas.microsoft.com/office/drawing/2014/main" id="{2F47A0A5-BFB8-4DF6-9D1E-230FBBDB301F}"/>
              </a:ext>
            </a:extLst>
          </p:cNvPr>
          <p:cNvSpPr>
            <a:spLocks noGrp="1"/>
          </p:cNvSpPr>
          <p:nvPr>
            <p:ph type="body" sz="quarter" idx="11"/>
          </p:nvPr>
        </p:nvSpPr>
        <p:spPr/>
        <p:txBody>
          <a:bodyPr/>
          <a:lstStyle/>
          <a:p>
            <a:r>
              <a:rPr lang="en-CA"/>
              <a:t>Cardinality</a:t>
            </a:r>
          </a:p>
          <a:p>
            <a:pPr marL="628642" lvl="1" indent="-285750"/>
            <a:r>
              <a:rPr lang="en-CA">
                <a:latin typeface="+mn-lt"/>
              </a:rPr>
              <a:t>How many different values of that variable there are</a:t>
            </a:r>
          </a:p>
          <a:p>
            <a:r>
              <a:rPr lang="en-CA"/>
              <a:t>Unique Count</a:t>
            </a:r>
          </a:p>
          <a:p>
            <a:pPr marL="628642" lvl="1" indent="-285750"/>
            <a:r>
              <a:rPr lang="en-CA">
                <a:latin typeface="+mn-lt"/>
              </a:rPr>
              <a:t>How many different values appear in the dataset exactly once</a:t>
            </a:r>
          </a:p>
          <a:p>
            <a:pPr marL="628642" lvl="1" indent="-285750"/>
            <a:r>
              <a:rPr lang="en-CA">
                <a:latin typeface="+mn-lt"/>
              </a:rPr>
              <a:t>Not to be confused with cardinality</a:t>
            </a:r>
          </a:p>
          <a:p>
            <a:r>
              <a:rPr lang="en-CA"/>
              <a:t>Number of Missing Values, Percent of Missing Values</a:t>
            </a:r>
          </a:p>
          <a:p>
            <a:pPr marL="628642" lvl="1" indent="-285750"/>
            <a:r>
              <a:rPr lang="en-CA">
                <a:latin typeface="+mn-lt"/>
              </a:rPr>
              <a:t>This is always important to check – so important it got 2 different columns</a:t>
            </a:r>
          </a:p>
          <a:p>
            <a:r>
              <a:rPr lang="en-CA"/>
              <a:t>Min, Max</a:t>
            </a:r>
          </a:p>
          <a:p>
            <a:r>
              <a:rPr lang="en-CA"/>
              <a:t>Mean, Standard Deviation</a:t>
            </a:r>
          </a:p>
          <a:p>
            <a:pPr marL="0" indent="0">
              <a:buClrTx/>
              <a:buNone/>
            </a:pPr>
            <a:endParaRPr lang="en-CA"/>
          </a:p>
          <a:p>
            <a:endParaRPr lang="en-CA"/>
          </a:p>
        </p:txBody>
      </p:sp>
      <p:sp>
        <p:nvSpPr>
          <p:cNvPr id="2" name="Title 1">
            <a:extLst>
              <a:ext uri="{FF2B5EF4-FFF2-40B4-BE49-F238E27FC236}">
                <a16:creationId xmlns:a16="http://schemas.microsoft.com/office/drawing/2014/main" id="{612DE620-2366-41AD-B32B-8BF18501C934}"/>
              </a:ext>
            </a:extLst>
          </p:cNvPr>
          <p:cNvSpPr>
            <a:spLocks noGrp="1"/>
          </p:cNvSpPr>
          <p:nvPr>
            <p:ph type="title"/>
          </p:nvPr>
        </p:nvSpPr>
        <p:spPr/>
        <p:txBody>
          <a:bodyPr/>
          <a:lstStyle/>
          <a:p>
            <a:r>
              <a:rPr lang="en-CA"/>
              <a:t>Default Univariate Statistics in Overview Report </a:t>
            </a:r>
          </a:p>
        </p:txBody>
      </p:sp>
    </p:spTree>
    <p:custDataLst>
      <p:tags r:id="rId1"/>
    </p:custDataLst>
    <p:extLst>
      <p:ext uri="{BB962C8B-B14F-4D97-AF65-F5344CB8AC3E}">
        <p14:creationId xmlns:p14="http://schemas.microsoft.com/office/powerpoint/2010/main" val="346528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标题 1"/>
          <p:cNvSpPr>
            <a:spLocks/>
          </p:cNvSpPr>
          <p:nvPr/>
        </p:nvSpPr>
        <p:spPr bwMode="auto">
          <a:xfrm>
            <a:off x="1210365" y="131090"/>
            <a:ext cx="1273969" cy="428625"/>
          </a:xfrm>
          <a:prstGeom prst="rect">
            <a:avLst/>
          </a:prstGeom>
          <a:noFill/>
          <a:ln w="9525">
            <a:noFill/>
            <a:miter lim="800000"/>
            <a:headEnd/>
            <a:tailEnd/>
          </a:ln>
        </p:spPr>
        <p:txBody>
          <a:bodyPr anchor="ctr"/>
          <a:lstStyle/>
          <a:p>
            <a:pPr algn="l"/>
            <a:endParaRPr lang="zh-CN" altLang="en-US" sz="2100"/>
          </a:p>
        </p:txBody>
      </p:sp>
      <p:sp>
        <p:nvSpPr>
          <p:cNvPr id="5" name="Rectangle 7"/>
          <p:cNvSpPr>
            <a:spLocks noChangeArrowheads="1"/>
          </p:cNvSpPr>
          <p:nvPr/>
        </p:nvSpPr>
        <p:spPr bwMode="auto">
          <a:xfrm>
            <a:off x="188120" y="735548"/>
            <a:ext cx="6481763" cy="365411"/>
          </a:xfrm>
          <a:prstGeom prst="rect">
            <a:avLst/>
          </a:prstGeom>
          <a:noFill/>
          <a:ln w="25400" algn="ctr">
            <a:noFill/>
            <a:miter lim="800000"/>
            <a:headEnd/>
            <a:tailEnd/>
          </a:ln>
          <a:effectLst/>
        </p:spPr>
        <p:txBody>
          <a:bodyPr/>
          <a:lstStyle/>
          <a:p>
            <a:pPr>
              <a:lnSpc>
                <a:spcPct val="150000"/>
              </a:lnSpc>
              <a:buClr>
                <a:schemeClr val="hlink"/>
              </a:buClr>
            </a:pPr>
            <a:endParaRPr lang="en-US" altLang="zh-CN" sz="1013">
              <a:solidFill>
                <a:srgbClr val="C00000"/>
              </a:solidFill>
              <a:latin typeface="微软雅黑" panose="020B0503020204020204" pitchFamily="34" charset="-122"/>
              <a:ea typeface="微软雅黑" panose="020B0503020204020204" pitchFamily="34" charset="-122"/>
            </a:endParaRPr>
          </a:p>
          <a:p>
            <a:pPr>
              <a:lnSpc>
                <a:spcPct val="150000"/>
              </a:lnSpc>
              <a:buClr>
                <a:schemeClr val="hlink"/>
              </a:buClr>
            </a:pPr>
            <a:endParaRPr lang="en-US" altLang="zh-CN" sz="1013">
              <a:latin typeface="微软雅黑" panose="020B0503020204020204" pitchFamily="34" charset="-122"/>
              <a:ea typeface="微软雅黑" panose="020B0503020204020204" pitchFamily="34" charset="-122"/>
            </a:endParaRPr>
          </a:p>
        </p:txBody>
      </p:sp>
      <p:sp>
        <p:nvSpPr>
          <p:cNvPr id="6" name="Text Placeholder 12">
            <a:extLst>
              <a:ext uri="{FF2B5EF4-FFF2-40B4-BE49-F238E27FC236}">
                <a16:creationId xmlns:a16="http://schemas.microsoft.com/office/drawing/2014/main" id="{7116C738-9444-4F5F-8521-72BF896FF832}"/>
              </a:ext>
            </a:extLst>
          </p:cNvPr>
          <p:cNvSpPr txBox="1">
            <a:spLocks/>
          </p:cNvSpPr>
          <p:nvPr/>
        </p:nvSpPr>
        <p:spPr>
          <a:xfrm>
            <a:off x="242984" y="746068"/>
            <a:ext cx="6156107" cy="270029"/>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itchFamily="34" charset="0"/>
              <a:buNone/>
              <a:defRPr sz="2000" kern="1200" baseline="0">
                <a:solidFill>
                  <a:srgbClr val="007DBA"/>
                </a:solidFill>
                <a:latin typeface="Avenir LT Std 55 Roman"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defTabSz="685800">
              <a:defRPr/>
            </a:pPr>
            <a:endParaRPr lang="en-CA" sz="1500">
              <a:latin typeface="+mn-lt"/>
            </a:endParaRPr>
          </a:p>
        </p:txBody>
      </p:sp>
      <p:sp>
        <p:nvSpPr>
          <p:cNvPr id="10" name="Content Placeholder 2">
            <a:extLst>
              <a:ext uri="{FF2B5EF4-FFF2-40B4-BE49-F238E27FC236}">
                <a16:creationId xmlns:a16="http://schemas.microsoft.com/office/drawing/2014/main" id="{9F2E17D7-8546-42CA-9F0F-5A19EF7C7DF4}"/>
              </a:ext>
            </a:extLst>
          </p:cNvPr>
          <p:cNvSpPr txBox="1">
            <a:spLocks/>
          </p:cNvSpPr>
          <p:nvPr/>
        </p:nvSpPr>
        <p:spPr>
          <a:xfrm>
            <a:off x="188119" y="662780"/>
            <a:ext cx="4591304" cy="3132348"/>
          </a:xfrm>
          <a:prstGeom prst="rect">
            <a:avLst/>
          </a:prstGeom>
        </p:spPr>
        <p:txBody>
          <a:bodyPr anchor="t"/>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0974" indent="-170974"/>
            <a:endParaRPr lang="en-GB" sz="1800">
              <a:cs typeface="Calibri" panose="020F0502020204030204"/>
            </a:endParaRPr>
          </a:p>
        </p:txBody>
      </p:sp>
      <p:pic>
        <p:nvPicPr>
          <p:cNvPr id="2" name="Picture 1">
            <a:extLst>
              <a:ext uri="{FF2B5EF4-FFF2-40B4-BE49-F238E27FC236}">
                <a16:creationId xmlns:a16="http://schemas.microsoft.com/office/drawing/2014/main" id="{2827F057-F4C1-49D0-9A53-B8CD2ABCD7B9}"/>
              </a:ext>
            </a:extLst>
          </p:cNvPr>
          <p:cNvPicPr>
            <a:picLocks noChangeAspect="1"/>
          </p:cNvPicPr>
          <p:nvPr/>
        </p:nvPicPr>
        <p:blipFill>
          <a:blip r:embed="rId4"/>
          <a:stretch>
            <a:fillRect/>
          </a:stretch>
        </p:blipFill>
        <p:spPr>
          <a:xfrm>
            <a:off x="3743952" y="1191444"/>
            <a:ext cx="5310278" cy="2809264"/>
          </a:xfrm>
          <a:prstGeom prst="rect">
            <a:avLst/>
          </a:prstGeom>
          <a:ln>
            <a:solidFill>
              <a:schemeClr val="tx1">
                <a:lumMod val="50000"/>
                <a:lumOff val="50000"/>
              </a:schemeClr>
            </a:solidFill>
          </a:ln>
        </p:spPr>
      </p:pic>
      <p:sp>
        <p:nvSpPr>
          <p:cNvPr id="7" name="Text Placeholder 6">
            <a:extLst>
              <a:ext uri="{FF2B5EF4-FFF2-40B4-BE49-F238E27FC236}">
                <a16:creationId xmlns:a16="http://schemas.microsoft.com/office/drawing/2014/main" id="{AA2048E8-5C09-4981-BEFA-2219E27283B9}"/>
              </a:ext>
            </a:extLst>
          </p:cNvPr>
          <p:cNvSpPr>
            <a:spLocks noGrp="1"/>
          </p:cNvSpPr>
          <p:nvPr>
            <p:ph type="body" sz="quarter" idx="11"/>
          </p:nvPr>
        </p:nvSpPr>
        <p:spPr>
          <a:xfrm>
            <a:off x="457201" y="975278"/>
            <a:ext cx="3223260" cy="3445524"/>
          </a:xfrm>
        </p:spPr>
        <p:txBody>
          <a:bodyPr/>
          <a:lstStyle/>
          <a:p>
            <a:pPr>
              <a:spcAft>
                <a:spcPct val="30000"/>
              </a:spcAft>
            </a:pPr>
            <a:r>
              <a:rPr lang="en-US"/>
              <a:t>Graphically displays the distribution</a:t>
            </a:r>
          </a:p>
          <a:p>
            <a:pPr>
              <a:spcAft>
                <a:spcPct val="30000"/>
              </a:spcAft>
            </a:pPr>
            <a:r>
              <a:rPr lang="en-US"/>
              <a:t>Continuous variables displayed as a histogram by default</a:t>
            </a:r>
          </a:p>
          <a:p>
            <a:pPr>
              <a:spcAft>
                <a:spcPct val="30000"/>
              </a:spcAft>
            </a:pPr>
            <a:r>
              <a:rPr lang="en-US"/>
              <a:t>Discrete variables displayed as a pie chart by default</a:t>
            </a:r>
          </a:p>
          <a:p>
            <a:r>
              <a:rPr lang="en-US"/>
              <a:t>Chart is customizable</a:t>
            </a:r>
          </a:p>
          <a:p>
            <a:pPr marL="628642" lvl="1" indent="-285750">
              <a:buClrTx/>
            </a:pPr>
            <a:r>
              <a:rPr lang="en-US">
                <a:cs typeface="Arial"/>
              </a:rPr>
              <a:t>Variable ranges can be edited with the Edit Range button</a:t>
            </a:r>
          </a:p>
          <a:p>
            <a:pPr marL="628642" lvl="1" indent="-285750">
              <a:buClrTx/>
            </a:pPr>
            <a:r>
              <a:rPr lang="en-US">
                <a:cs typeface="Arial"/>
              </a:rPr>
              <a:t>Chart type can be changed</a:t>
            </a:r>
          </a:p>
          <a:p>
            <a:pPr marL="628642" lvl="1" indent="-285750">
              <a:buClrTx/>
            </a:pPr>
            <a:r>
              <a:rPr lang="en-US">
                <a:cs typeface="Arial"/>
              </a:rPr>
              <a:t>Other visual changes also available</a:t>
            </a:r>
            <a:endParaRPr lang="en-US"/>
          </a:p>
          <a:p>
            <a:pPr>
              <a:spcAft>
                <a:spcPct val="30000"/>
              </a:spcAft>
            </a:pPr>
            <a:r>
              <a:rPr lang="en-US"/>
              <a:t>Demo</a:t>
            </a:r>
            <a:endParaRPr lang="en-US" sz="1500">
              <a:cs typeface="Arial"/>
            </a:endParaRPr>
          </a:p>
        </p:txBody>
      </p:sp>
      <p:sp>
        <p:nvSpPr>
          <p:cNvPr id="3" name="Title 2">
            <a:extLst>
              <a:ext uri="{FF2B5EF4-FFF2-40B4-BE49-F238E27FC236}">
                <a16:creationId xmlns:a16="http://schemas.microsoft.com/office/drawing/2014/main" id="{91D48F4C-FEB5-443D-8279-589B37041965}"/>
              </a:ext>
            </a:extLst>
          </p:cNvPr>
          <p:cNvSpPr>
            <a:spLocks noGrp="1"/>
          </p:cNvSpPr>
          <p:nvPr>
            <p:ph type="title"/>
          </p:nvPr>
        </p:nvSpPr>
        <p:spPr/>
        <p:txBody>
          <a:bodyPr/>
          <a:lstStyle/>
          <a:p>
            <a:r>
              <a:rPr lang="en-CA"/>
              <a:t>Dataset Chart </a:t>
            </a:r>
          </a:p>
        </p:txBody>
      </p:sp>
      <p:sp>
        <p:nvSpPr>
          <p:cNvPr id="4" name="Rectangle: Rounded Corners 3">
            <a:extLst>
              <a:ext uri="{FF2B5EF4-FFF2-40B4-BE49-F238E27FC236}">
                <a16:creationId xmlns:a16="http://schemas.microsoft.com/office/drawing/2014/main" id="{594AA2FE-1E6B-4A66-A875-8CF9F89895FF}"/>
              </a:ext>
            </a:extLst>
          </p:cNvPr>
          <p:cNvSpPr/>
          <p:nvPr/>
        </p:nvSpPr>
        <p:spPr>
          <a:xfrm>
            <a:off x="5755216" y="1193800"/>
            <a:ext cx="730250" cy="158749"/>
          </a:xfrm>
          <a:prstGeom prst="roundRect">
            <a:avLst/>
          </a:prstGeom>
          <a:solidFill>
            <a:srgbClr val="ED7D3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3429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3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ltair Theme">
  <a:themeElements>
    <a:clrScheme name="Altair Digital Colors">
      <a:dk1>
        <a:srgbClr val="000000"/>
      </a:dk1>
      <a:lt1>
        <a:srgbClr val="FFFFFF"/>
      </a:lt1>
      <a:dk2>
        <a:srgbClr val="FA4616"/>
      </a:dk2>
      <a:lt2>
        <a:srgbClr val="005776"/>
      </a:lt2>
      <a:accent1>
        <a:srgbClr val="2CCCD3"/>
      </a:accent1>
      <a:accent2>
        <a:srgbClr val="FFA300"/>
      </a:accent2>
      <a:accent3>
        <a:srgbClr val="A7E6D7"/>
      </a:accent3>
      <a:accent4>
        <a:srgbClr val="642667"/>
      </a:accent4>
      <a:accent5>
        <a:srgbClr val="47A23F"/>
      </a:accent5>
      <a:accent6>
        <a:srgbClr val="FFC600"/>
      </a:accent6>
      <a:hlink>
        <a:srgbClr val="A2AAAD"/>
      </a:hlink>
      <a:folHlink>
        <a:srgbClr val="A2AAAD"/>
      </a:folHlink>
    </a:clrScheme>
    <a:fontScheme name="Custom 13">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bodyPr vert="horz" lIns="91440" tIns="45720" rIns="91440" bIns="45720" rtlCol="0" anchor="ctr">
        <a:noAutofit/>
      </a:bodyPr>
      <a:lstStyle>
        <a:defPPr algn="l">
          <a:defRPr sz="1100" b="0" dirty="0">
            <a:solidFill>
              <a:schemeClr val="bg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ltair and Brand Theme">
  <a:themeElements>
    <a:clrScheme name="Altair Digital Colors">
      <a:dk1>
        <a:srgbClr val="000000"/>
      </a:dk1>
      <a:lt1>
        <a:srgbClr val="FFFFFF"/>
      </a:lt1>
      <a:dk2>
        <a:srgbClr val="FA4616"/>
      </a:dk2>
      <a:lt2>
        <a:srgbClr val="005776"/>
      </a:lt2>
      <a:accent1>
        <a:srgbClr val="2CCCD3"/>
      </a:accent1>
      <a:accent2>
        <a:srgbClr val="FFA300"/>
      </a:accent2>
      <a:accent3>
        <a:srgbClr val="A7E6D7"/>
      </a:accent3>
      <a:accent4>
        <a:srgbClr val="642667"/>
      </a:accent4>
      <a:accent5>
        <a:srgbClr val="47A23F"/>
      </a:accent5>
      <a:accent6>
        <a:srgbClr val="FFC600"/>
      </a:accent6>
      <a:hlink>
        <a:srgbClr val="A2AAAD"/>
      </a:hlink>
      <a:folHlink>
        <a:srgbClr val="A2AAAD"/>
      </a:folHlink>
    </a:clrScheme>
    <a:fontScheme name="Custom 13">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headEnd type="triangle"/>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9F890F4309EE41920B14456DCB0306" ma:contentTypeVersion="17" ma:contentTypeDescription="Create a new document." ma:contentTypeScope="" ma:versionID="e2ae5ba3a47af8c9b8d92f043a2cc2c4">
  <xsd:schema xmlns:xsd="http://www.w3.org/2001/XMLSchema" xmlns:xs="http://www.w3.org/2001/XMLSchema" xmlns:p="http://schemas.microsoft.com/office/2006/metadata/properties" xmlns:ns3="c4c01d91-ba06-42da-aafa-43daf67f60b1" xmlns:ns4="82371b67-64d2-4ceb-aa55-e70813b4575c" targetNamespace="http://schemas.microsoft.com/office/2006/metadata/properties" ma:root="true" ma:fieldsID="66c8604cdb0c8ca7c43a80257169f11a" ns3:_="" ns4:_="">
    <xsd:import namespace="c4c01d91-ba06-42da-aafa-43daf67f60b1"/>
    <xsd:import namespace="82371b67-64d2-4ceb-aa55-e70813b4575c"/>
    <xsd:element name="properties">
      <xsd:complexType>
        <xsd:sequence>
          <xsd:element name="documentManagement">
            <xsd:complexType>
              <xsd:all>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01d91-ba06-42da-aafa-43daf67f60b1"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DateTaken" ma:index="2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371b67-64d2-4ceb-aa55-e70813b4575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igrationWizIdDocumentLibraryPermissions xmlns="c4c01d91-ba06-42da-aafa-43daf67f60b1" xsi:nil="true"/>
    <MigrationWizIdPermissionLevels xmlns="c4c01d91-ba06-42da-aafa-43daf67f60b1" xsi:nil="true"/>
    <MigrationWizIdPermissions xmlns="c4c01d91-ba06-42da-aafa-43daf67f60b1" xsi:nil="true"/>
    <MigrationWizId xmlns="c4c01d91-ba06-42da-aafa-43daf67f60b1" xsi:nil="true"/>
    <MigrationWizIdSecurityGroups xmlns="c4c01d91-ba06-42da-aafa-43daf67f60b1" xsi:nil="true"/>
  </documentManagement>
</p:properties>
</file>

<file path=customXml/itemProps1.xml><?xml version="1.0" encoding="utf-8"?>
<ds:datastoreItem xmlns:ds="http://schemas.openxmlformats.org/officeDocument/2006/customXml" ds:itemID="{04E62B60-C705-4681-974D-2545A9990C30}">
  <ds:schemaRefs>
    <ds:schemaRef ds:uri="82371b67-64d2-4ceb-aa55-e70813b4575c"/>
    <ds:schemaRef ds:uri="c4c01d91-ba06-42da-aafa-43daf67f60b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FDB7B2-8644-42A6-B5A0-98E3FF607B4D}">
  <ds:schemaRefs>
    <ds:schemaRef ds:uri="http://schemas.microsoft.com/sharepoint/v3/contenttype/forms"/>
  </ds:schemaRefs>
</ds:datastoreItem>
</file>

<file path=customXml/itemProps3.xml><?xml version="1.0" encoding="utf-8"?>
<ds:datastoreItem xmlns:ds="http://schemas.openxmlformats.org/officeDocument/2006/customXml" ds:itemID="{D5300750-9CBE-4429-AAE2-1EE14E8FB7C5}">
  <ds:schemaRefs>
    <ds:schemaRef ds:uri="82371b67-64d2-4ceb-aa55-e70813b4575c"/>
    <ds:schemaRef ds:uri="c4c01d91-ba06-42da-aafa-43daf67f60b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2612</Words>
  <Application>Microsoft Office PowerPoint</Application>
  <PresentationFormat>On-screen Show (16:9)</PresentationFormat>
  <Paragraphs>325</Paragraphs>
  <Slides>33</Slides>
  <Notes>25</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微软雅黑</vt:lpstr>
      <vt:lpstr>Arial</vt:lpstr>
      <vt:lpstr>Arial Black</vt:lpstr>
      <vt:lpstr>Courier New</vt:lpstr>
      <vt:lpstr>Times New Roman</vt:lpstr>
      <vt:lpstr>Wingdings</vt:lpstr>
      <vt:lpstr>Altair Theme</vt:lpstr>
      <vt:lpstr>Altair and Brand Theme</vt:lpstr>
      <vt:lpstr>Chapter 5: DATA EXPLORATION AND PROFILING</vt:lpstr>
      <vt:lpstr>Contents</vt:lpstr>
      <vt:lpstr>What is Data Profiling</vt:lpstr>
      <vt:lpstr>Importing Data </vt:lpstr>
      <vt:lpstr>Profiling Data with Knowledge Studio- Dataset </vt:lpstr>
      <vt:lpstr>Overview Report</vt:lpstr>
      <vt:lpstr>Overview Report – Additional Statistics</vt:lpstr>
      <vt:lpstr>Default Univariate Statistics in Overview Report </vt:lpstr>
      <vt:lpstr>Dataset Chart </vt:lpstr>
      <vt:lpstr>Dataset Chart</vt:lpstr>
      <vt:lpstr>Data Profiling – Dataset Chart - Binning</vt:lpstr>
      <vt:lpstr>Data Viewer</vt:lpstr>
      <vt:lpstr>Filter </vt:lpstr>
      <vt:lpstr>Segment Viewer </vt:lpstr>
      <vt:lpstr>Segment Viewer</vt:lpstr>
      <vt:lpstr>Cross Tabs</vt:lpstr>
      <vt:lpstr>Cross Tabs – Options </vt:lpstr>
      <vt:lpstr>Cross Tabs Charts</vt:lpstr>
      <vt:lpstr>Characteristics Analysis </vt:lpstr>
      <vt:lpstr>Characteristic Analysis Options </vt:lpstr>
      <vt:lpstr>Correlations</vt:lpstr>
      <vt:lpstr>Data Profiling – Correlations </vt:lpstr>
      <vt:lpstr>Multicollinearity Analysis</vt:lpstr>
      <vt:lpstr>Variable Selection with the Multicollinearity Analysis Node</vt:lpstr>
      <vt:lpstr>Variable Selection</vt:lpstr>
      <vt:lpstr>Schema</vt:lpstr>
      <vt:lpstr>Outlier Detection</vt:lpstr>
      <vt:lpstr>Outlier Detection Node Settings</vt:lpstr>
      <vt:lpstr>Univariate Distance</vt:lpstr>
      <vt:lpstr>Outlier Detector Report and Data</vt:lpstr>
      <vt:lpstr>Chapter 5 Exercises (1/3)</vt:lpstr>
      <vt:lpstr>Chapter 5 Exercises (2/3)</vt:lpstr>
      <vt:lpstr>Chapter 5 Exercises 3/3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Valerie Gorski</dc:creator>
  <cp:lastModifiedBy>Phantom Primo</cp:lastModifiedBy>
  <cp:revision>2</cp:revision>
  <dcterms:created xsi:type="dcterms:W3CDTF">2020-03-05T17:18:55Z</dcterms:created>
  <dcterms:modified xsi:type="dcterms:W3CDTF">2023-07-24T10:56:03Z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0x010100A79F890F4309EE41920B14456DCB0306</vt:lpwstr>
  </property>
  <property fmtid="{D5CDD505-2E9C-101B-9397-08002B2CF9AE}" pid="3" name="ArticulateGUID">
    <vt:lpwstr>FD345AB0-273B-4D3E-ADCD-DB5536D9B8FD</vt:lpwstr>
  </property>
  <property fmtid="{D5CDD505-2E9C-101B-9397-08002B2CF9AE}" pid="4" name="ArticulatePath">
    <vt:lpwstr>Altair_KS_NewDeck_NewTemplate</vt:lpwstr>
  </property>
</Properties>
</file>